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4" r:id="rId1"/>
  </p:sldMasterIdLst>
  <p:notesMasterIdLst>
    <p:notesMasterId r:id="rId17"/>
  </p:notesMasterIdLst>
  <p:sldIdLst>
    <p:sldId id="359" r:id="rId2"/>
    <p:sldId id="373" r:id="rId3"/>
    <p:sldId id="374" r:id="rId4"/>
    <p:sldId id="378" r:id="rId5"/>
    <p:sldId id="362" r:id="rId6"/>
    <p:sldId id="379" r:id="rId7"/>
    <p:sldId id="364" r:id="rId8"/>
    <p:sldId id="365" r:id="rId9"/>
    <p:sldId id="367" r:id="rId10"/>
    <p:sldId id="368" r:id="rId11"/>
    <p:sldId id="371" r:id="rId12"/>
    <p:sldId id="339" r:id="rId13"/>
    <p:sldId id="375" r:id="rId14"/>
    <p:sldId id="376" r:id="rId15"/>
    <p:sldId id="377" r:id="rId16"/>
  </p:sldIdLst>
  <p:sldSz cx="12192000" cy="6858000"/>
  <p:notesSz cx="6735763" cy="9869488"/>
  <p:custShowLst>
    <p:custShow name="잡채" id="0">
      <p:sldLst>
        <p:sld r:id="rId13"/>
      </p:sldLst>
    </p:custShow>
    <p:custShow name="불고기" id="1">
      <p:sldLst>
        <p:sld r:id="rId14"/>
      </p:sldLst>
    </p:custShow>
    <p:custShow name="고등어" id="2">
      <p:sldLst>
        <p:sld r:id="rId15"/>
      </p:sldLst>
    </p:custShow>
    <p:custShow name="어묵" id="3">
      <p:sldLst>
        <p:sld r:id="rId16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만든 이 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5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9C3B8E-AADE-4673-BBBE-34F5C733D9B3}" v="1" dt="2024-04-24T00:26:25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824" autoAdjust="0"/>
  </p:normalViewPr>
  <p:slideViewPr>
    <p:cSldViewPr>
      <p:cViewPr varScale="1">
        <p:scale>
          <a:sx n="110" d="100"/>
          <a:sy n="110" d="100"/>
        </p:scale>
        <p:origin x="750" y="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5CD1AB8-4A78-4709-B4FB-4CE1EDED0629}" type="datetime1">
              <a:rPr lang="ko-KR" altLang="en-US"/>
              <a:pPr lvl="0">
                <a:defRPr/>
              </a:pPr>
              <a:t>2024-04-24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6D3286E0-17FA-4A2A-95E8-697269157411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6D3286E0-17FA-4A2A-95E8-697269157411}" type="slidenum">
              <a:rPr lang="ko-KR" altLang="en-US" smtClean="0"/>
              <a:pPr lvl="0"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013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6D3286E0-17FA-4A2A-95E8-697269157411}" type="slidenum">
              <a:rPr lang="ko-KR" altLang="en-US" smtClean="0"/>
              <a:pPr lvl="0"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54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6D3286E0-17FA-4A2A-95E8-697269157411}" type="slidenum">
              <a:rPr lang="ko-KR" altLang="en-US" smtClean="0"/>
              <a:pPr lvl="0"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49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6D3286E0-17FA-4A2A-95E8-697269157411}" type="slidenum">
              <a:rPr lang="ko-KR" altLang="en-US" smtClean="0"/>
              <a:pPr lvl="0"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00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6D3286E0-17FA-4A2A-95E8-697269157411}" type="slidenum">
              <a:rPr lang="ko-KR" altLang="en-US" smtClean="0"/>
              <a:pPr lvl="0"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46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6D3286E0-17FA-4A2A-95E8-697269157411}" type="slidenum">
              <a:rPr lang="ko-KR" altLang="en-US" smtClean="0"/>
              <a:pPr lvl="0"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44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6D3286E0-17FA-4A2A-95E8-697269157411}" type="slidenum">
              <a:rPr lang="ko-KR" altLang="en-US" smtClean="0"/>
              <a:pPr lvl="0"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78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49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8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D5E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1BCE7BB-FA23-96A6-2C04-FBCB91DA9DD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DEF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57C9FB-E21B-9F49-D279-E822F269A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48" y="199574"/>
            <a:ext cx="3157538" cy="55597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655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525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레이어(딤)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13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">
    <p:bg>
      <p:bgPr>
        <a:solidFill>
          <a:srgbClr val="40B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57BCCAE-C207-2610-9FFD-822958A40B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1614" y="3918243"/>
            <a:ext cx="1648822" cy="24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스스로준비학습">
    <p:bg>
      <p:bgPr>
        <a:solidFill>
          <a:srgbClr val="DE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0B6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sp>
        <p:nvSpPr>
          <p:cNvPr id="2" name="순서도: 연결자 1">
            <a:extLst>
              <a:ext uri="{FF2B5EF4-FFF2-40B4-BE49-F238E27FC236}">
                <a16:creationId xmlns:a16="http://schemas.microsoft.com/office/drawing/2014/main" id="{6911E9B2-7796-E1D9-4EC5-AEE8CE0AAAD5}"/>
              </a:ext>
            </a:extLst>
          </p:cNvPr>
          <p:cNvSpPr/>
          <p:nvPr userDrawn="1"/>
        </p:nvSpPr>
        <p:spPr>
          <a:xfrm>
            <a:off x="609937" y="1999924"/>
            <a:ext cx="512213" cy="512213"/>
          </a:xfrm>
          <a:prstGeom prst="flowChartConnector">
            <a:avLst/>
          </a:prstGeom>
          <a:solidFill>
            <a:srgbClr val="374EA1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E908F73-422F-7BC7-70A6-0B83764D49E7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FF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0B6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DA9C3CB-1AB4-CA2E-44EE-31967460E5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8" y="188640"/>
            <a:ext cx="333375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5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0B6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66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9" r:id="rId2"/>
    <p:sldLayoutId id="2147483657" r:id="rId3"/>
    <p:sldLayoutId id="2147483658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1.png"/><Relationship Id="rId15" Type="http://schemas.openxmlformats.org/officeDocument/2006/relationships/image" Target="../media/image13.png"/><Relationship Id="rId10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slide" Target="slide8.xml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image" Target="../media/image19.png"/><Relationship Id="rId2" Type="http://schemas.openxmlformats.org/officeDocument/2006/relationships/image" Target="../media/image2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16.png"/><Relationship Id="rId15" Type="http://schemas.openxmlformats.org/officeDocument/2006/relationships/image" Target="../media/image17.png"/><Relationship Id="rId10" Type="http://schemas.openxmlformats.org/officeDocument/2006/relationships/slide" Target="slide2.xml"/><Relationship Id="rId4" Type="http://schemas.openxmlformats.org/officeDocument/2006/relationships/image" Target="../media/image11.png"/><Relationship Id="rId9" Type="http://schemas.openxmlformats.org/officeDocument/2006/relationships/slide" Target="slide9.xml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17.png"/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slide" Target="slide2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slide" Target="slide1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slide" Target="slide9.xml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slide" Target="slide8.xml"/><Relationship Id="rId19" Type="http://schemas.openxmlformats.org/officeDocument/2006/relationships/image" Target="../media/image18.png"/><Relationship Id="rId4" Type="http://schemas.openxmlformats.org/officeDocument/2006/relationships/image" Target="../media/image26.png"/><Relationship Id="rId9" Type="http://schemas.openxmlformats.org/officeDocument/2006/relationships/slide" Target="slide7.xml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1.xml"/><Relationship Id="rId15" Type="http://schemas.openxmlformats.org/officeDocument/2006/relationships/image" Target="../media/image18.png"/><Relationship Id="rId10" Type="http://schemas.openxmlformats.org/officeDocument/2006/relationships/slide" Target="slide2.xml"/><Relationship Id="rId4" Type="http://schemas.openxmlformats.org/officeDocument/2006/relationships/image" Target="../media/image11.png"/><Relationship Id="rId9" Type="http://schemas.openxmlformats.org/officeDocument/2006/relationships/slide" Target="slide9.xm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slide" Target="slide7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slide" Target="slide2.xml"/><Relationship Id="rId4" Type="http://schemas.openxmlformats.org/officeDocument/2006/relationships/image" Target="../media/image10.png"/><Relationship Id="rId9" Type="http://schemas.openxmlformats.org/officeDocument/2006/relationships/slide" Target="slide9.xm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12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11" Type="http://schemas.openxmlformats.org/officeDocument/2006/relationships/image" Target="../media/image16.png"/><Relationship Id="rId5" Type="http://schemas.openxmlformats.org/officeDocument/2006/relationships/slide" Target="slide5.xml"/><Relationship Id="rId15" Type="http://schemas.openxmlformats.org/officeDocument/2006/relationships/image" Target="../media/image19.png"/><Relationship Id="rId10" Type="http://schemas.openxmlformats.org/officeDocument/2006/relationships/slide" Target="slide10.xml"/><Relationship Id="rId4" Type="http://schemas.openxmlformats.org/officeDocument/2006/relationships/image" Target="../media/image11.png"/><Relationship Id="rId9" Type="http://schemas.openxmlformats.org/officeDocument/2006/relationships/slide" Target="slide2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18" Type="http://schemas.openxmlformats.org/officeDocument/2006/relationships/slide" Target="slide1.xml"/><Relationship Id="rId3" Type="http://schemas.openxmlformats.org/officeDocument/2006/relationships/image" Target="../media/image20.png"/><Relationship Id="rId21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slide" Target="slide10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slide" Target="slide6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10" Type="http://schemas.openxmlformats.org/officeDocument/2006/relationships/slide" Target="slide9.xml"/><Relationship Id="rId19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slide" Target="slide8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1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slide" Target="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slide" Target="slide4.xml"/><Relationship Id="rId15" Type="http://schemas.openxmlformats.org/officeDocument/2006/relationships/image" Target="../media/image22.png"/><Relationship Id="rId10" Type="http://schemas.openxmlformats.org/officeDocument/2006/relationships/slide" Target="slide9.xml"/><Relationship Id="rId19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slide" Target="slide8.xml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slide" Target="slide10.xml"/><Relationship Id="rId5" Type="http://schemas.openxmlformats.org/officeDocument/2006/relationships/slide" Target="slide5.xml"/><Relationship Id="rId15" Type="http://schemas.openxmlformats.org/officeDocument/2006/relationships/image" Target="../media/image17.png"/><Relationship Id="rId10" Type="http://schemas.openxmlformats.org/officeDocument/2006/relationships/slide" Target="slide2.xml"/><Relationship Id="rId4" Type="http://schemas.openxmlformats.org/officeDocument/2006/relationships/image" Target="../media/image10.png"/><Relationship Id="rId9" Type="http://schemas.openxmlformats.org/officeDocument/2006/relationships/slide" Target="slide9.xml"/><Relationship Id="rId1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12" Type="http://schemas.openxmlformats.org/officeDocument/2006/relationships/slide" Target="slide11.xml"/><Relationship Id="rId2" Type="http://schemas.openxmlformats.org/officeDocument/2006/relationships/image" Target="../media/image2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16.png"/><Relationship Id="rId15" Type="http://schemas.openxmlformats.org/officeDocument/2006/relationships/image" Target="../media/image18.png"/><Relationship Id="rId10" Type="http://schemas.openxmlformats.org/officeDocument/2006/relationships/slide" Target="slide2.xml"/><Relationship Id="rId4" Type="http://schemas.openxmlformats.org/officeDocument/2006/relationships/image" Target="../media/image11.png"/><Relationship Id="rId9" Type="http://schemas.openxmlformats.org/officeDocument/2006/relationships/slide" Target="slide9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12" Type="http://schemas.openxmlformats.org/officeDocument/2006/relationships/slide" Target="slide11.xml"/><Relationship Id="rId2" Type="http://schemas.openxmlformats.org/officeDocument/2006/relationships/image" Target="../media/image2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16.png"/><Relationship Id="rId15" Type="http://schemas.openxmlformats.org/officeDocument/2006/relationships/image" Target="../media/image18.png"/><Relationship Id="rId10" Type="http://schemas.openxmlformats.org/officeDocument/2006/relationships/slide" Target="slide2.xml"/><Relationship Id="rId4" Type="http://schemas.openxmlformats.org/officeDocument/2006/relationships/image" Target="../media/image11.png"/><Relationship Id="rId9" Type="http://schemas.openxmlformats.org/officeDocument/2006/relationships/slide" Target="slide9.xm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8303" y="1146453"/>
            <a:ext cx="3101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600" b="1" spc="-300">
                <a:solidFill>
                  <a:srgbClr val="FFFF00"/>
                </a:solidFill>
              </a:rPr>
              <a:t>곱셈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8400256" y="1615099"/>
            <a:ext cx="2848233" cy="430693"/>
            <a:chOff x="8715134" y="375909"/>
            <a:chExt cx="2848233" cy="430693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8715134" y="375909"/>
              <a:ext cx="2848233" cy="43069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033605" y="391201"/>
              <a:ext cx="1521982" cy="3870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en-US" altLang="ko-KR" sz="2000" b="1" i="0" u="none" strike="noStrike" kern="1200" cap="none" normalizeH="0" baseline="0"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15~17</a:t>
              </a:r>
              <a:r>
                <a:rPr kumimoji="0" lang="ko-KR" altLang="en-US" sz="2000" b="1" i="0" u="none" strike="noStrike" kern="1200" cap="none" normalizeH="0" baseline="0"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쪽</a:t>
              </a:r>
              <a:endParaRPr kumimoji="0" lang="ko-KR" altLang="en-US" sz="2000" b="1" i="0" u="none" strike="noStrike" kern="1200" cap="none" normalizeH="0" baseline="0"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0451276" y="6473873"/>
            <a:ext cx="1549381" cy="254013"/>
            <a:chOff x="10379267" y="6473873"/>
            <a:chExt cx="1549381" cy="254013"/>
          </a:xfrm>
        </p:grpSpPr>
        <p:grpSp>
          <p:nvGrpSpPr>
            <p:cNvPr id="4" name="그룹 3"/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9" name="그림 8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그림 9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46526B25-F854-FCE6-8B99-68C844751B47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2" name="사각형: 둥근 모서리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7784057E-E7F9-B7BA-6B50-3FC8EFC8608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>
                  <a:solidFill>
                    <a:schemeClr val="bg1"/>
                  </a:solidFill>
                </a:rPr>
                <a:t>차시 시작</a:t>
              </a:r>
            </a:p>
          </p:txBody>
        </p:sp>
        <p:sp>
          <p:nvSpPr>
            <p:cNvPr id="19" name="사각형: 둥근 모서리 18">
              <a:hlinkClick r:id="rId7" action="ppaction://hlinksldjump"/>
              <a:extLst>
                <a:ext uri="{FF2B5EF4-FFF2-40B4-BE49-F238E27FC236}">
                  <a16:creationId xmlns:a16="http://schemas.microsoft.com/office/drawing/2014/main" id="{464C2375-9E2D-BCA1-0A1C-BF83E70C6349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0" name="사각형: 둥근 모서리 19">
              <a:hlinkClick r:id="rId8" action="ppaction://hlinksldjump"/>
              <a:extLst>
                <a:ext uri="{FF2B5EF4-FFF2-40B4-BE49-F238E27FC236}">
                  <a16:creationId xmlns:a16="http://schemas.microsoft.com/office/drawing/2014/main" id="{C6617CD1-8DA2-D66F-D644-73AEF92DA383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1" name="사각형: 둥근 모서리 20">
              <a:hlinkClick r:id="rId9" action="ppaction://hlinksldjump"/>
              <a:extLst>
                <a:ext uri="{FF2B5EF4-FFF2-40B4-BE49-F238E27FC236}">
                  <a16:creationId xmlns:a16="http://schemas.microsoft.com/office/drawing/2014/main" id="{40C8C134-8C76-61EE-0188-6AEA56518D8E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2" name="사각형: 둥근 모서리 21">
              <a:hlinkClick r:id="rId10" action="ppaction://hlinksldjump"/>
              <a:extLst>
                <a:ext uri="{FF2B5EF4-FFF2-40B4-BE49-F238E27FC236}">
                  <a16:creationId xmlns:a16="http://schemas.microsoft.com/office/drawing/2014/main" id="{4B301024-8073-5E84-1726-296100444A58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30" name="사각형: 둥근 모서리 29">
              <a:hlinkClick r:id="rId11" action="ppaction://hlinksldjump"/>
              <a:extLst>
                <a:ext uri="{FF2B5EF4-FFF2-40B4-BE49-F238E27FC236}">
                  <a16:creationId xmlns:a16="http://schemas.microsoft.com/office/drawing/2014/main" id="{A68EC239-B71E-BB05-F79E-42D1B34B5616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2" name="사각형: 둥근 모서리 31">
              <a:hlinkClick r:id="rId12" action="ppaction://hlinksldjump"/>
              <a:extLst>
                <a:ext uri="{FF2B5EF4-FFF2-40B4-BE49-F238E27FC236}">
                  <a16:creationId xmlns:a16="http://schemas.microsoft.com/office/drawing/2014/main" id="{1C23B65A-085E-D62E-8460-191A5CF0F9DD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 dirty="0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3" name="사각형: 둥근 모서리 32">
              <a:hlinkClick r:id="rId13" action="ppaction://hlinksldjump"/>
              <a:extLst>
                <a:ext uri="{FF2B5EF4-FFF2-40B4-BE49-F238E27FC236}">
                  <a16:creationId xmlns:a16="http://schemas.microsoft.com/office/drawing/2014/main" id="{EE732F18-B869-7783-5670-FB8C5FDFA96A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4DCB46BE-B2D7-0E82-A9F9-8A8811DBD553}"/>
              </a:ext>
            </a:extLst>
          </p:cNvPr>
          <p:cNvGrpSpPr/>
          <p:nvPr/>
        </p:nvGrpSpPr>
        <p:grpSpPr>
          <a:xfrm>
            <a:off x="8400256" y="2130023"/>
            <a:ext cx="2849162" cy="430693"/>
            <a:chOff x="835635" y="1649705"/>
            <a:chExt cx="2849162" cy="430693"/>
          </a:xfrm>
        </p:grpSpPr>
        <p:grpSp>
          <p:nvGrpSpPr>
            <p:cNvPr id="23" name="그룹 20">
              <a:extLst>
                <a:ext uri="{FF2B5EF4-FFF2-40B4-BE49-F238E27FC236}">
                  <a16:creationId xmlns:a16="http://schemas.microsoft.com/office/drawing/2014/main" id="{EB31310F-2F5B-8ABA-2FF5-18FE46C74A02}"/>
                </a:ext>
              </a:extLst>
            </p:cNvPr>
            <p:cNvGrpSpPr/>
            <p:nvPr/>
          </p:nvGrpSpPr>
          <p:grpSpPr>
            <a:xfrm>
              <a:off x="835635" y="1649705"/>
              <a:ext cx="2849162" cy="430693"/>
              <a:chOff x="835635" y="1649705"/>
              <a:chExt cx="2849162" cy="430693"/>
            </a:xfrm>
          </p:grpSpPr>
          <p:pic>
            <p:nvPicPr>
              <p:cNvPr id="25" name="그림 23">
                <a:extLst>
                  <a:ext uri="{FF2B5EF4-FFF2-40B4-BE49-F238E27FC236}">
                    <a16:creationId xmlns:a16="http://schemas.microsoft.com/office/drawing/2014/main" id="{6AFB86DD-28FA-F4EB-92C8-F90F2A143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835635" y="1649705"/>
                <a:ext cx="2840453" cy="430693"/>
              </a:xfrm>
              <a:prstGeom prst="rect">
                <a:avLst/>
              </a:prstGeom>
            </p:spPr>
          </p:pic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D5B68E26-98CF-D3B1-7599-0792913BBC43}"/>
                  </a:ext>
                </a:extLst>
              </p:cNvPr>
              <p:cNvSpPr txBox="1"/>
              <p:nvPr/>
            </p:nvSpPr>
            <p:spPr>
              <a:xfrm>
                <a:off x="2162815" y="1656120"/>
                <a:ext cx="15219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20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</a:t>
                </a:r>
                <a:r>
                  <a:rPr kumimoji="0" lang="en-US" altLang="ko-KR" sz="20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~11</a:t>
                </a:r>
                <a:r>
                  <a:rPr kumimoji="0" lang="ko-KR" altLang="en-US" sz="20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2000" b="1" dirty="0"/>
              </a:p>
            </p:txBody>
          </p:sp>
        </p:grpSp>
        <p:pic>
          <p:nvPicPr>
            <p:cNvPr id="24" name="Picture 11">
              <a:extLst>
                <a:ext uri="{FF2B5EF4-FFF2-40B4-BE49-F238E27FC236}">
                  <a16:creationId xmlns:a16="http://schemas.microsoft.com/office/drawing/2014/main" id="{E8E60A15-9D5D-A14A-FEBB-0D93B2465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92010" y="1726445"/>
              <a:ext cx="509679" cy="308574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BBCC27C-DF74-5EBC-DCF9-C3AB11DDDF0C}"/>
              </a:ext>
            </a:extLst>
          </p:cNvPr>
          <p:cNvGrpSpPr/>
          <p:nvPr/>
        </p:nvGrpSpPr>
        <p:grpSpPr>
          <a:xfrm>
            <a:off x="600075" y="984468"/>
            <a:ext cx="841415" cy="841415"/>
            <a:chOff x="600075" y="984468"/>
            <a:chExt cx="841415" cy="841415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F715FED9-EACF-205B-A23E-8BD5E1C8D2F0}"/>
                </a:ext>
              </a:extLst>
            </p:cNvPr>
            <p:cNvSpPr/>
            <p:nvPr/>
          </p:nvSpPr>
          <p:spPr>
            <a:xfrm>
              <a:off x="600075" y="984468"/>
              <a:ext cx="841415" cy="8414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pic>
          <p:nvPicPr>
            <p:cNvPr id="29" name="그래픽 37">
              <a:extLst>
                <a:ext uri="{FF2B5EF4-FFF2-40B4-BE49-F238E27FC236}">
                  <a16:creationId xmlns:a16="http://schemas.microsoft.com/office/drawing/2014/main" id="{E0787387-B528-4E92-D612-F26720A2B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58123" y="1145212"/>
              <a:ext cx="275416" cy="565327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E8D4999-B23A-265E-20E2-24C75BFC16F1}"/>
              </a:ext>
            </a:extLst>
          </p:cNvPr>
          <p:cNvSpPr txBox="1"/>
          <p:nvPr/>
        </p:nvSpPr>
        <p:spPr>
          <a:xfrm>
            <a:off x="432435" y="2426438"/>
            <a:ext cx="76077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 altLang="ko-KR" sz="5000" b="1" spc="-300" dirty="0">
                <a:solidFill>
                  <a:schemeClr val="bg1"/>
                </a:solidFill>
              </a:rPr>
              <a:t>(</a:t>
            </a:r>
            <a:r>
              <a:rPr lang="ko-KR" altLang="en-US" sz="5000" b="1" spc="-300" dirty="0">
                <a:solidFill>
                  <a:schemeClr val="bg1"/>
                </a:solidFill>
              </a:rPr>
              <a:t>세 자리 수</a:t>
            </a:r>
            <a:r>
              <a:rPr lang="en-US" altLang="ko-KR" sz="5000" b="1" spc="-300" dirty="0">
                <a:solidFill>
                  <a:schemeClr val="bg1"/>
                </a:solidFill>
              </a:rPr>
              <a:t>)×(</a:t>
            </a:r>
            <a:r>
              <a:rPr lang="ko-KR" altLang="en-US" sz="5000" b="1" spc="-300" dirty="0">
                <a:solidFill>
                  <a:schemeClr val="bg1"/>
                </a:solidFill>
              </a:rPr>
              <a:t>한 자리 수</a:t>
            </a:r>
            <a:r>
              <a:rPr lang="en-US" altLang="ko-KR" sz="5000" b="1" spc="-300" dirty="0">
                <a:solidFill>
                  <a:schemeClr val="bg1"/>
                </a:solidFill>
              </a:rPr>
              <a:t>)</a:t>
            </a:r>
            <a:r>
              <a:rPr lang="ko-KR" altLang="en-US" sz="5000" b="1" spc="-300" dirty="0">
                <a:solidFill>
                  <a:schemeClr val="bg1"/>
                </a:solidFill>
              </a:rPr>
              <a:t>를 구해 볼까요</a:t>
            </a:r>
            <a:r>
              <a:rPr lang="en-US" altLang="ko-KR" sz="5000" b="1" spc="-300" dirty="0">
                <a:solidFill>
                  <a:schemeClr val="bg1"/>
                </a:solidFill>
              </a:rPr>
              <a:t>?(3)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017" y="1060965"/>
            <a:ext cx="10536591" cy="6066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36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주어진 단어를 모두 사용하여 곱셈 문제를 만들고 해결해 보세요</a:t>
            </a:r>
            <a:r>
              <a:rPr kumimoji="0" lang="en-US" altLang="ko-KR" sz="36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535" y="983619"/>
            <a:ext cx="5165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000" b="1">
                <a:solidFill>
                  <a:srgbClr val="843C0C"/>
                </a:solidFill>
              </a:rPr>
              <a:t>5</a:t>
            </a:r>
          </a:p>
        </p:txBody>
      </p:sp>
      <p:pic>
        <p:nvPicPr>
          <p:cNvPr id="12" name="그래픽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4" name="그래픽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2" name="그룹 31"/>
          <p:cNvGrpSpPr/>
          <p:nvPr/>
        </p:nvGrpSpPr>
        <p:grpSpPr>
          <a:xfrm>
            <a:off x="10451276" y="6473873"/>
            <a:ext cx="1549381" cy="254013"/>
            <a:chOff x="10379267" y="6473873"/>
            <a:chExt cx="1549381" cy="254013"/>
          </a:xfrm>
        </p:grpSpPr>
        <p:grpSp>
          <p:nvGrpSpPr>
            <p:cNvPr id="33" name="그룹 32"/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4" name="그림 33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그림 3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90" name="사각형: 둥근 모서리 3"/>
          <p:cNvSpPr/>
          <p:nvPr/>
        </p:nvSpPr>
        <p:spPr>
          <a:xfrm>
            <a:off x="1937538" y="2564904"/>
            <a:ext cx="1656184" cy="720080"/>
          </a:xfrm>
          <a:prstGeom prst="roundRect">
            <a:avLst>
              <a:gd name="adj" fmla="val 12332"/>
            </a:avLst>
          </a:prstGeom>
          <a:solidFill>
            <a:srgbClr val="FEE1C1">
              <a:alpha val="100000"/>
            </a:srgbClr>
          </a:solidFill>
          <a:ln w="28575" cap="flat" cmpd="sng" algn="ctr">
            <a:noFill/>
            <a:prstDash val="solid"/>
            <a:miter/>
          </a:ln>
        </p:spPr>
        <p:txBody>
          <a:bodyPr lIns="0" tIns="0" rIns="0" bIns="0" anchor="ctr" anchorCtr="1"/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800" b="1" i="0" u="none" strike="noStrike" kern="1200" cap="none" spc="-30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1" name="TextBox 9"/>
          <p:cNvSpPr txBox="1"/>
          <p:nvPr/>
        </p:nvSpPr>
        <p:spPr>
          <a:xfrm>
            <a:off x="2009547" y="2589099"/>
            <a:ext cx="1512167" cy="671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300" normalizeH="0" baseline="0" dirty="0">
                <a:solidFill>
                  <a:srgbClr val="000000"/>
                </a:solidFill>
                <a:latin typeface="맑은 고딕"/>
              </a:rPr>
              <a:t>129</a:t>
            </a:r>
            <a:r>
              <a:rPr kumimoji="0" lang="ko-KR" altLang="en-US" sz="3200" b="1" i="0" u="none" strike="noStrike" kern="1200" cap="none" spc="300" normalizeH="0" baseline="0" dirty="0">
                <a:solidFill>
                  <a:srgbClr val="000000"/>
                </a:solidFill>
                <a:latin typeface="맑은 고딕"/>
              </a:rPr>
              <a:t>개</a:t>
            </a:r>
          </a:p>
        </p:txBody>
      </p:sp>
      <p:sp>
        <p:nvSpPr>
          <p:cNvPr id="92" name="사각형: 둥근 모서리 3"/>
          <p:cNvSpPr/>
          <p:nvPr/>
        </p:nvSpPr>
        <p:spPr>
          <a:xfrm>
            <a:off x="4109779" y="2564904"/>
            <a:ext cx="1656184" cy="720080"/>
          </a:xfrm>
          <a:prstGeom prst="roundRect">
            <a:avLst>
              <a:gd name="adj" fmla="val 12332"/>
            </a:avLst>
          </a:prstGeom>
          <a:solidFill>
            <a:srgbClr val="FEE1C1">
              <a:alpha val="100000"/>
            </a:srgbClr>
          </a:solidFill>
          <a:ln w="28575" cap="flat" cmpd="sng" algn="ctr">
            <a:noFill/>
            <a:prstDash val="solid"/>
            <a:miter/>
          </a:ln>
        </p:spPr>
        <p:txBody>
          <a:bodyPr lIns="0" tIns="0" rIns="0" bIns="0" anchor="ctr" anchorCtr="1"/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800" b="1" i="0" u="none" strike="noStrike" kern="1200" cap="none" spc="-30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5" name="TextBox 9"/>
          <p:cNvSpPr txBox="1"/>
          <p:nvPr/>
        </p:nvSpPr>
        <p:spPr>
          <a:xfrm>
            <a:off x="4181788" y="2589099"/>
            <a:ext cx="1512167" cy="625043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lnSpc>
                <a:spcPct val="120000"/>
              </a:lnSpc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</a:rPr>
              <a:t>클립</a:t>
            </a:r>
          </a:p>
        </p:txBody>
      </p:sp>
      <p:sp>
        <p:nvSpPr>
          <p:cNvPr id="93" name="사각형: 둥근 모서리 3"/>
          <p:cNvSpPr/>
          <p:nvPr/>
        </p:nvSpPr>
        <p:spPr>
          <a:xfrm>
            <a:off x="6282020" y="2564904"/>
            <a:ext cx="1656184" cy="720080"/>
          </a:xfrm>
          <a:prstGeom prst="roundRect">
            <a:avLst>
              <a:gd name="adj" fmla="val 12332"/>
            </a:avLst>
          </a:prstGeom>
          <a:solidFill>
            <a:srgbClr val="FEE1C1">
              <a:alpha val="100000"/>
            </a:srgbClr>
          </a:solidFill>
          <a:ln w="28575" cap="flat" cmpd="sng" algn="ctr">
            <a:noFill/>
            <a:prstDash val="solid"/>
            <a:miter/>
          </a:ln>
        </p:spPr>
        <p:txBody>
          <a:bodyPr lIns="0" tIns="0" rIns="0" bIns="0" anchor="ctr" anchorCtr="1"/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800" b="1" i="0" u="none" strike="noStrike" kern="1200" cap="none" spc="-30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6" name="TextBox 9"/>
          <p:cNvSpPr txBox="1"/>
          <p:nvPr/>
        </p:nvSpPr>
        <p:spPr>
          <a:xfrm>
            <a:off x="6354029" y="2613293"/>
            <a:ext cx="1512167" cy="625043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lnSpc>
                <a:spcPct val="120000"/>
              </a:lnSpc>
              <a:buNone/>
              <a:defRPr/>
            </a:pPr>
            <a:r>
              <a:rPr lang="en-US" altLang="ko-KR" sz="3200" b="1">
                <a:solidFill>
                  <a:srgbClr val="000000"/>
                </a:solidFill>
              </a:rPr>
              <a:t>6</a:t>
            </a:r>
            <a:r>
              <a:rPr lang="ko-KR" altLang="en-US" sz="3200" b="1">
                <a:solidFill>
                  <a:srgbClr val="000000"/>
                </a:solidFill>
              </a:rPr>
              <a:t>상자</a:t>
            </a:r>
          </a:p>
        </p:txBody>
      </p:sp>
      <p:sp>
        <p:nvSpPr>
          <p:cNvPr id="94" name="사각형: 둥근 모서리 3"/>
          <p:cNvSpPr/>
          <p:nvPr/>
        </p:nvSpPr>
        <p:spPr>
          <a:xfrm>
            <a:off x="8526270" y="2564904"/>
            <a:ext cx="1656184" cy="720080"/>
          </a:xfrm>
          <a:prstGeom prst="roundRect">
            <a:avLst>
              <a:gd name="adj" fmla="val 12332"/>
            </a:avLst>
          </a:prstGeom>
          <a:solidFill>
            <a:srgbClr val="FEE1C1">
              <a:alpha val="100000"/>
            </a:srgbClr>
          </a:solidFill>
          <a:ln w="28575" cap="flat" cmpd="sng" algn="ctr">
            <a:noFill/>
            <a:prstDash val="solid"/>
            <a:miter/>
          </a:ln>
        </p:spPr>
        <p:txBody>
          <a:bodyPr lIns="0" tIns="0" rIns="0" bIns="0" anchor="ctr" anchorCtr="1"/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1800" b="1" i="0" u="none" strike="noStrike" kern="1200" cap="none" spc="-30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7" name="TextBox 9"/>
          <p:cNvSpPr txBox="1"/>
          <p:nvPr/>
        </p:nvSpPr>
        <p:spPr>
          <a:xfrm>
            <a:off x="8454262" y="2589099"/>
            <a:ext cx="1800200" cy="625043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lnSpc>
                <a:spcPct val="120000"/>
              </a:lnSpc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</a:rPr>
              <a:t>한 상자</a:t>
            </a:r>
          </a:p>
        </p:txBody>
      </p:sp>
      <p:cxnSp>
        <p:nvCxnSpPr>
          <p:cNvPr id="98" name="선 97"/>
          <p:cNvCxnSpPr/>
          <p:nvPr/>
        </p:nvCxnSpPr>
        <p:spPr>
          <a:xfrm>
            <a:off x="1127448" y="4221088"/>
            <a:ext cx="10081120" cy="0"/>
          </a:xfrm>
          <a:prstGeom prst="line">
            <a:avLst/>
          </a:prstGeom>
          <a:ln w="190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선 98"/>
          <p:cNvCxnSpPr/>
          <p:nvPr/>
        </p:nvCxnSpPr>
        <p:spPr>
          <a:xfrm>
            <a:off x="1127448" y="5013176"/>
            <a:ext cx="10081120" cy="0"/>
          </a:xfrm>
          <a:prstGeom prst="line">
            <a:avLst/>
          </a:prstGeom>
          <a:noFill/>
          <a:ln w="19050" cap="flat" cmpd="sng" algn="ctr">
            <a:solidFill>
              <a:srgbClr val="A6A6A6">
                <a:alpha val="100000"/>
              </a:srgbClr>
            </a:solidFill>
            <a:prstDash val="solid"/>
            <a:miter/>
          </a:ln>
        </p:spPr>
      </p:cxn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5F3C725-0B14-F5DB-69E1-128AFA0DACC5}"/>
              </a:ext>
            </a:extLst>
          </p:cNvPr>
          <p:cNvGrpSpPr/>
          <p:nvPr/>
        </p:nvGrpSpPr>
        <p:grpSpPr>
          <a:xfrm>
            <a:off x="1272401" y="3645024"/>
            <a:ext cx="9792151" cy="1224135"/>
            <a:chOff x="1272401" y="3645024"/>
            <a:chExt cx="9792151" cy="1224135"/>
          </a:xfrm>
        </p:grpSpPr>
        <p:sp>
          <p:nvSpPr>
            <p:cNvPr id="101" name="타원 100"/>
            <p:cNvSpPr/>
            <p:nvPr/>
          </p:nvSpPr>
          <p:spPr>
            <a:xfrm>
              <a:off x="1272401" y="3645961"/>
              <a:ext cx="503119" cy="503119"/>
            </a:xfrm>
            <a:prstGeom prst="ellipse">
              <a:avLst/>
            </a:prstGeom>
            <a:solidFill>
              <a:srgbClr val="FF0000">
                <a:alpha val="100000"/>
              </a:srgbClr>
            </a:solidFill>
            <a:ln w="12700" cap="flat" cmpd="sng" algn="ctr">
              <a:noFill/>
              <a:prstDash val="solid"/>
              <a:miter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800" b="1" i="0" u="none" strike="noStrike" kern="1200" cap="none" spc="0" normalizeH="0" baseline="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</a:rPr>
                <a:t>예</a:t>
              </a:r>
            </a:p>
          </p:txBody>
        </p:sp>
        <p:sp>
          <p:nvSpPr>
            <p:cNvPr id="102" name="TextBox 13"/>
            <p:cNvSpPr txBox="1"/>
            <p:nvPr/>
          </p:nvSpPr>
          <p:spPr>
            <a:xfrm>
              <a:off x="1991544" y="3645024"/>
              <a:ext cx="8498870" cy="49010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lv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r>
                <a:rPr kumimoji="0" lang="ko-KR" altLang="en-US" sz="3200" b="1" i="0" u="none" strike="noStrike" kern="1200" cap="none" spc="-300" normalizeH="0" baseline="0" dirty="0">
                  <a:solidFill>
                    <a:srgbClr val="FF0000"/>
                  </a:solidFill>
                  <a:latin typeface="맑은 고딕"/>
                  <a:ea typeface="맑은 고딕"/>
                  <a:cs typeface="맑은 고딕"/>
                </a:rPr>
                <a:t>클립이 한 상자에 </a:t>
              </a:r>
              <a:r>
                <a:rPr kumimoji="0" lang="en-US" altLang="ko-KR" sz="3200" b="1" i="0" u="none" strike="noStrike" kern="1200" cap="none" spc="-300" normalizeH="0" baseline="0" dirty="0">
                  <a:solidFill>
                    <a:srgbClr val="FF0000"/>
                  </a:solidFill>
                  <a:latin typeface="맑은 고딕"/>
                  <a:ea typeface="맑은 고딕"/>
                  <a:cs typeface="맑은 고딕"/>
                </a:rPr>
                <a:t>129</a:t>
              </a:r>
              <a:r>
                <a:rPr kumimoji="0" lang="ko-KR" altLang="en-US" sz="3200" b="1" i="0" u="none" strike="noStrike" kern="1200" cap="none" spc="-300" normalizeH="0" baseline="0" dirty="0">
                  <a:solidFill>
                    <a:srgbClr val="FF0000"/>
                  </a:solidFill>
                  <a:latin typeface="맑은 고딕"/>
                  <a:ea typeface="맑은 고딕"/>
                  <a:cs typeface="맑은 고딕"/>
                </a:rPr>
                <a:t>개씩 들어 있습니다</a:t>
              </a:r>
              <a:r>
                <a:rPr kumimoji="0" lang="en-US" altLang="ko-KR" sz="3200" b="1" i="0" u="none" strike="noStrike" kern="1200" cap="none" spc="-300" normalizeH="0" baseline="0" dirty="0">
                  <a:solidFill>
                    <a:srgbClr val="FF0000"/>
                  </a:solidFill>
                  <a:latin typeface="맑은 고딕"/>
                  <a:ea typeface="맑은 고딕"/>
                  <a:cs typeface="맑은 고딕"/>
                </a:rPr>
                <a:t>.</a:t>
              </a:r>
            </a:p>
            <a:p>
              <a:pPr marL="0" lv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endPara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03" name="TextBox 13"/>
            <p:cNvSpPr txBox="1"/>
            <p:nvPr/>
          </p:nvSpPr>
          <p:spPr>
            <a:xfrm>
              <a:off x="1991544" y="4379056"/>
              <a:ext cx="9073008" cy="49010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lv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r>
                <a:rPr kumimoji="0" lang="en-US" altLang="ko-KR" sz="3200" b="1" i="0" u="none" strike="noStrike" kern="1200" cap="none" spc="-300" normalizeH="0" baseline="0" dirty="0">
                  <a:solidFill>
                    <a:srgbClr val="FF0000"/>
                  </a:solidFill>
                  <a:latin typeface="맑은 고딕"/>
                  <a:ea typeface="맑은 고딕"/>
                  <a:cs typeface="맑은 고딕"/>
                </a:rPr>
                <a:t>6</a:t>
              </a:r>
              <a:r>
                <a:rPr kumimoji="0" lang="ko-KR" altLang="en-US" sz="3200" b="1" i="0" u="none" strike="noStrike" kern="1200" cap="none" spc="-300" normalizeH="0" baseline="0" dirty="0">
                  <a:solidFill>
                    <a:srgbClr val="FF0000"/>
                  </a:solidFill>
                  <a:latin typeface="맑은 고딕"/>
                  <a:ea typeface="맑은 고딕"/>
                  <a:cs typeface="맑은 고딕"/>
                </a:rPr>
                <a:t>상자에 들어 있는 클립은 모두 몇 개인지 구해 보세요</a:t>
              </a:r>
              <a:r>
                <a:rPr kumimoji="0" lang="en-US" altLang="ko-KR" sz="3200" b="1" i="0" u="none" strike="noStrike" kern="1200" cap="none" spc="-300" normalizeH="0" baseline="0" dirty="0">
                  <a:solidFill>
                    <a:srgbClr val="FF0000"/>
                  </a:solidFill>
                  <a:latin typeface="맑은 고딕"/>
                  <a:ea typeface="맑은 고딕"/>
                  <a:cs typeface="맑은 고딕"/>
                </a:rPr>
                <a:t>.</a:t>
              </a:r>
            </a:p>
            <a:p>
              <a:pPr marL="0" lv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endPara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  <p:sp>
        <p:nvSpPr>
          <p:cNvPr id="104" name="TextBox 4"/>
          <p:cNvSpPr txBox="1"/>
          <p:nvPr/>
        </p:nvSpPr>
        <p:spPr>
          <a:xfrm>
            <a:off x="8654099" y="5157193"/>
            <a:ext cx="3346558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300" normalizeH="0" baseline="0" dirty="0">
                <a:solidFill>
                  <a:srgbClr val="000000"/>
                </a:solidFill>
                <a:latin typeface="맑은 고딕"/>
              </a:rPr>
              <a:t>(            )</a:t>
            </a:r>
            <a:endParaRPr kumimoji="0" lang="ko-KR" altLang="en-US" sz="3200" b="1" i="0" u="none" strike="noStrike" kern="1200" cap="none" spc="300" normalizeH="0" baseline="0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05" name="TextBox 6"/>
          <p:cNvSpPr txBox="1"/>
          <p:nvPr/>
        </p:nvSpPr>
        <p:spPr>
          <a:xfrm>
            <a:off x="9384430" y="5185768"/>
            <a:ext cx="1320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774</a:t>
            </a:r>
            <a:r>
              <a:rPr kumimoji="0" lang="ko-KR" altLang="en-US" sz="3200" b="1" i="0" u="none" strike="noStrike" kern="1200" cap="none" spc="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개</a:t>
            </a:r>
            <a:endParaRPr kumimoji="0" lang="en-US" altLang="ko-KR" sz="3200" b="1" i="0" u="none" strike="noStrike" kern="1200" cap="none" spc="0" normalizeH="0" baseline="0" dirty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106" name="그림 10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738783" y="527982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109" name="그림 108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539499" y="4005064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8DE571B5-126F-B2E4-5837-CE38CE3B0464}"/>
              </a:ext>
            </a:extLst>
          </p:cNvPr>
          <p:cNvGrpSpPr/>
          <p:nvPr/>
        </p:nvGrpSpPr>
        <p:grpSpPr>
          <a:xfrm>
            <a:off x="1249587" y="6401095"/>
            <a:ext cx="3802681" cy="379630"/>
            <a:chOff x="1249587" y="6401095"/>
            <a:chExt cx="3802681" cy="379630"/>
          </a:xfrm>
        </p:grpSpPr>
        <p:sp>
          <p:nvSpPr>
            <p:cNvPr id="7" name="사각형: 둥근 모서리 6">
              <a:hlinkClick r:id="rId6" action="ppaction://hlinksldjump"/>
              <a:extLst>
                <a:ext uri="{FF2B5EF4-FFF2-40B4-BE49-F238E27FC236}">
                  <a16:creationId xmlns:a16="http://schemas.microsoft.com/office/drawing/2014/main" id="{1C4D3542-9921-010C-A779-92AC067032EE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8" name="사각형: 둥근 모서리 7">
              <a:hlinkClick r:id="rId7" action="ppaction://hlinksldjump"/>
              <a:extLst>
                <a:ext uri="{FF2B5EF4-FFF2-40B4-BE49-F238E27FC236}">
                  <a16:creationId xmlns:a16="http://schemas.microsoft.com/office/drawing/2014/main" id="{33702395-2E05-C882-B81E-9C5481C20F04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9" name="사각형: 둥근 모서리 8">
              <a:hlinkClick r:id="rId8" action="ppaction://hlinksldjump"/>
              <a:extLst>
                <a:ext uri="{FF2B5EF4-FFF2-40B4-BE49-F238E27FC236}">
                  <a16:creationId xmlns:a16="http://schemas.microsoft.com/office/drawing/2014/main" id="{BF086EF4-3807-92D8-273D-7905FBC9817E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0" name="사각형: 둥근 모서리 9">
              <a:hlinkClick r:id="rId9" action="ppaction://hlinksldjump"/>
              <a:extLst>
                <a:ext uri="{FF2B5EF4-FFF2-40B4-BE49-F238E27FC236}">
                  <a16:creationId xmlns:a16="http://schemas.microsoft.com/office/drawing/2014/main" id="{6E34406B-CDD6-5802-BAE3-3CA05121FD9B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1" name="사각형: 둥근 모서리 10">
              <a:hlinkClick r:id="rId10" action="ppaction://hlinksldjump"/>
              <a:extLst>
                <a:ext uri="{FF2B5EF4-FFF2-40B4-BE49-F238E27FC236}">
                  <a16:creationId xmlns:a16="http://schemas.microsoft.com/office/drawing/2014/main" id="{E80E55E3-636B-73D3-BAE1-2DDC1B5FDF2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20" name="사각형: 둥근 모서리 19">
              <a:hlinkClick r:id="rId11" action="ppaction://hlinksldjump"/>
              <a:extLst>
                <a:ext uri="{FF2B5EF4-FFF2-40B4-BE49-F238E27FC236}">
                  <a16:creationId xmlns:a16="http://schemas.microsoft.com/office/drawing/2014/main" id="{32F06CA5-BCD3-15DC-A253-DEBFDF8D5599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</a:rPr>
                <a:t>5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사각형: 둥근 모서리 20">
              <a:hlinkClick r:id="rId12" action="ppaction://hlinksldjump"/>
              <a:extLst>
                <a:ext uri="{FF2B5EF4-FFF2-40B4-BE49-F238E27FC236}">
                  <a16:creationId xmlns:a16="http://schemas.microsoft.com/office/drawing/2014/main" id="{6B80939D-B821-3976-25FF-288A552386AF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sp>
        <p:nvSpPr>
          <p:cNvPr id="22" name="사각형: 둥근 모서리 21">
            <a:hlinkClick r:id="rId13" action="ppaction://hlinksldjump"/>
            <a:extLst>
              <a:ext uri="{FF2B5EF4-FFF2-40B4-BE49-F238E27FC236}">
                <a16:creationId xmlns:a16="http://schemas.microsoft.com/office/drawing/2014/main" id="{11A2E20B-7197-26C3-667B-9F53EBEE518B}"/>
              </a:ext>
            </a:extLst>
          </p:cNvPr>
          <p:cNvSpPr/>
          <p:nvPr/>
        </p:nvSpPr>
        <p:spPr>
          <a:xfrm>
            <a:off x="236948" y="6391126"/>
            <a:ext cx="977023" cy="396000"/>
          </a:xfrm>
          <a:prstGeom prst="roundRect">
            <a:avLst>
              <a:gd name="adj" fmla="val 50000"/>
            </a:avLst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" tIns="36000" rIns="43200" bIns="18000" anchor="ctr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차시 시작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8669B712-3C6A-EF6F-8AEC-C9026E5511E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87047" y="763935"/>
            <a:ext cx="895523" cy="29703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BB62FF9B-568F-6354-480C-F81112A01D27}"/>
              </a:ext>
            </a:extLst>
          </p:cNvPr>
          <p:cNvGrpSpPr/>
          <p:nvPr/>
        </p:nvGrpSpPr>
        <p:grpSpPr>
          <a:xfrm>
            <a:off x="8070541" y="164401"/>
            <a:ext cx="3902729" cy="401400"/>
            <a:chOff x="8070541" y="164401"/>
            <a:chExt cx="3902729" cy="401400"/>
          </a:xfrm>
        </p:grpSpPr>
        <p:grpSp>
          <p:nvGrpSpPr>
            <p:cNvPr id="25" name="그룹 30">
              <a:extLst>
                <a:ext uri="{FF2B5EF4-FFF2-40B4-BE49-F238E27FC236}">
                  <a16:creationId xmlns:a16="http://schemas.microsoft.com/office/drawing/2014/main" id="{45A0DB8A-39AE-21F6-FF2B-3D4B2748C126}"/>
                </a:ext>
              </a:extLst>
            </p:cNvPr>
            <p:cNvGrpSpPr/>
            <p:nvPr/>
          </p:nvGrpSpPr>
          <p:grpSpPr>
            <a:xfrm>
              <a:off x="9882350" y="164401"/>
              <a:ext cx="2090920" cy="396000"/>
              <a:chOff x="980111" y="700966"/>
              <a:chExt cx="2090920" cy="396000"/>
            </a:xfrm>
          </p:grpSpPr>
          <p:grpSp>
            <p:nvGrpSpPr>
              <p:cNvPr id="29" name="그룹 26">
                <a:extLst>
                  <a:ext uri="{FF2B5EF4-FFF2-40B4-BE49-F238E27FC236}">
                    <a16:creationId xmlns:a16="http://schemas.microsoft.com/office/drawing/2014/main" id="{39C083F7-9166-03C1-4355-F26A3F730208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31" name="그래픽 60">
                  <a:extLst>
                    <a:ext uri="{FF2B5EF4-FFF2-40B4-BE49-F238E27FC236}">
                      <a16:creationId xmlns:a16="http://schemas.microsoft.com/office/drawing/2014/main" id="{6A600C82-74D2-7385-F1C6-8257E40F24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39" name="그림 28">
                  <a:extLst>
                    <a:ext uri="{FF2B5EF4-FFF2-40B4-BE49-F238E27FC236}">
                      <a16:creationId xmlns:a16="http://schemas.microsoft.com/office/drawing/2014/main" id="{684A35B8-8007-162F-A84D-95A47731F7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3">
                <a:extLst>
                  <a:ext uri="{FF2B5EF4-FFF2-40B4-BE49-F238E27FC236}">
                    <a16:creationId xmlns:a16="http://schemas.microsoft.com/office/drawing/2014/main" id="{38E103EE-1EA1-E7BC-D138-125F3BC0ECB8}"/>
                  </a:ext>
                </a:extLst>
              </p:cNvPr>
              <p:cNvSpPr txBox="1"/>
              <p:nvPr/>
            </p:nvSpPr>
            <p:spPr>
              <a:xfrm>
                <a:off x="1923050" y="720980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BB5B15D3-88C7-41BF-D381-2A790975683C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27" name="그래픽 57">
                <a:extLst>
                  <a:ext uri="{FF2B5EF4-FFF2-40B4-BE49-F238E27FC236}">
                    <a16:creationId xmlns:a16="http://schemas.microsoft.com/office/drawing/2014/main" id="{CC214C8B-CA1E-F26C-BAF9-08CF447BB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056E0C-E07B-3A24-AA5E-48764AC283F2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15~17</a:t>
                </a:r>
                <a:r>
                  <a:rPr kumimoji="0" lang="ko-KR" altLang="en-US" sz="16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그룹 43">
            <a:extLst>
              <a:ext uri="{FF2B5EF4-FFF2-40B4-BE49-F238E27FC236}">
                <a16:creationId xmlns:a16="http://schemas.microsoft.com/office/drawing/2014/main" id="{D8EC0273-FA4D-67F5-71CF-5195CDC7EC4F}"/>
              </a:ext>
            </a:extLst>
          </p:cNvPr>
          <p:cNvGrpSpPr/>
          <p:nvPr/>
        </p:nvGrpSpPr>
        <p:grpSpPr>
          <a:xfrm>
            <a:off x="1445786" y="4137662"/>
            <a:ext cx="9285024" cy="1938784"/>
            <a:chOff x="1445786" y="4137662"/>
            <a:chExt cx="9285024" cy="1938784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B0D40B49-3ED7-19BD-278D-39D1A6202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5786" y="4137662"/>
              <a:ext cx="4541534" cy="1938784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F005D621-6B36-3EBF-5720-0AD76FB22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6854" y="4160657"/>
              <a:ext cx="4463956" cy="189279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092420" y="1678574"/>
            <a:ext cx="10342999" cy="182047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32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음식이 가지는 열량은 에너지와 같은 말로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우리 몸은 열량을 이용해서 체온을 유지하고, 음식을 소화시킵니다. 열량의 단위로는 주로 킬로칼로리(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kcal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)를 사용합니다. 먹고 싶은 반찬을 한 가지 고르고, 고른 반찬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3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접시의 열량을 구해 보세요.</a:t>
            </a:r>
          </a:p>
        </p:txBody>
      </p:sp>
      <p:pic>
        <p:nvPicPr>
          <p:cNvPr id="8" name="그래픽 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2" name="그래픽 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10451276" y="6473873"/>
            <a:ext cx="1549381" cy="254013"/>
            <a:chOff x="10379267" y="6473873"/>
            <a:chExt cx="1549381" cy="254013"/>
          </a:xfrm>
        </p:grpSpPr>
        <p:grpSp>
          <p:nvGrpSpPr>
            <p:cNvPr id="14" name="그룹 13"/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15" name="그림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6" name="그림 15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23D8FFC7-1900-6340-F54E-E2ED061EA569}"/>
              </a:ext>
            </a:extLst>
          </p:cNvPr>
          <p:cNvGrpSpPr/>
          <p:nvPr/>
        </p:nvGrpSpPr>
        <p:grpSpPr>
          <a:xfrm>
            <a:off x="1249587" y="6401095"/>
            <a:ext cx="3802681" cy="379630"/>
            <a:chOff x="1249587" y="6401095"/>
            <a:chExt cx="3802681" cy="379630"/>
          </a:xfrm>
        </p:grpSpPr>
        <p:sp>
          <p:nvSpPr>
            <p:cNvPr id="5" name="사각형: 둥근 모서리 4">
              <a:hlinkClick r:id="rId8" action="ppaction://hlinksldjump"/>
              <a:extLst>
                <a:ext uri="{FF2B5EF4-FFF2-40B4-BE49-F238E27FC236}">
                  <a16:creationId xmlns:a16="http://schemas.microsoft.com/office/drawing/2014/main" id="{FC240E80-1FF1-21FF-5F9A-6E84FAFF4F3D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6" name="사각형: 둥근 모서리 5">
              <a:hlinkClick r:id="rId9" action="ppaction://hlinksldjump"/>
              <a:extLst>
                <a:ext uri="{FF2B5EF4-FFF2-40B4-BE49-F238E27FC236}">
                  <a16:creationId xmlns:a16="http://schemas.microsoft.com/office/drawing/2014/main" id="{71AF3C13-405A-A8AA-C6F6-2A069F8FF484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9" name="사각형: 둥근 모서리 8">
              <a:hlinkClick r:id="rId10" action="ppaction://hlinksldjump"/>
              <a:extLst>
                <a:ext uri="{FF2B5EF4-FFF2-40B4-BE49-F238E27FC236}">
                  <a16:creationId xmlns:a16="http://schemas.microsoft.com/office/drawing/2014/main" id="{8CD81987-A1E4-DEEB-239E-6347D57B5657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0" name="사각형: 둥근 모서리 9">
              <a:hlinkClick r:id="rId11" action="ppaction://hlinksldjump"/>
              <a:extLst>
                <a:ext uri="{FF2B5EF4-FFF2-40B4-BE49-F238E27FC236}">
                  <a16:creationId xmlns:a16="http://schemas.microsoft.com/office/drawing/2014/main" id="{D9240436-1368-A4E9-D6DC-A72A33D96940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1" name="사각형: 둥근 모서리 10">
              <a:hlinkClick r:id="rId12" action="ppaction://hlinksldjump"/>
              <a:extLst>
                <a:ext uri="{FF2B5EF4-FFF2-40B4-BE49-F238E27FC236}">
                  <a16:creationId xmlns:a16="http://schemas.microsoft.com/office/drawing/2014/main" id="{1DF98395-6E53-74F4-D306-596F1CF0F6D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20" name="사각형: 둥근 모서리 19">
              <a:hlinkClick r:id="rId11" action="ppaction://hlinksldjump"/>
              <a:extLst>
                <a:ext uri="{FF2B5EF4-FFF2-40B4-BE49-F238E27FC236}">
                  <a16:creationId xmlns:a16="http://schemas.microsoft.com/office/drawing/2014/main" id="{F9612876-6B94-2317-F940-AA0323A8AC06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1" name="사각형: 둥근 모서리 20">
              <a:hlinkClick r:id="rId13" action="ppaction://hlinksldjump"/>
              <a:extLst>
                <a:ext uri="{FF2B5EF4-FFF2-40B4-BE49-F238E27FC236}">
                  <a16:creationId xmlns:a16="http://schemas.microsoft.com/office/drawing/2014/main" id="{3258424C-3674-17CC-4E92-B8014878C9A4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E7FAA923-4E9A-1F3E-87A8-954A460F60F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895665" y="3543202"/>
            <a:ext cx="645633" cy="29628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B5DBA54-FD75-28FF-CFFA-F569E24D54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sp>
        <p:nvSpPr>
          <p:cNvPr id="26" name="사각형: 둥근 모서리 25">
            <a:hlinkClick r:id="rId16" action="ppaction://hlinksldjump"/>
            <a:extLst>
              <a:ext uri="{FF2B5EF4-FFF2-40B4-BE49-F238E27FC236}">
                <a16:creationId xmlns:a16="http://schemas.microsoft.com/office/drawing/2014/main" id="{BDF437E4-59B1-DC35-4BF5-0FEE7EC89C3C}"/>
              </a:ext>
            </a:extLst>
          </p:cNvPr>
          <p:cNvSpPr/>
          <p:nvPr/>
        </p:nvSpPr>
        <p:spPr>
          <a:xfrm>
            <a:off x="236948" y="6391126"/>
            <a:ext cx="977023" cy="396000"/>
          </a:xfrm>
          <a:prstGeom prst="roundRect">
            <a:avLst>
              <a:gd name="adj" fmla="val 50000"/>
            </a:avLst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" tIns="36000" rIns="43200" bIns="18000" anchor="ctr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차시 시작</a:t>
            </a:r>
          </a:p>
        </p:txBody>
      </p:sp>
      <p:pic>
        <p:nvPicPr>
          <p:cNvPr id="73" name="그림 72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EEA6F2D6-C549-E588-D62C-F7D6C7850BC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2997536" y="430794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74" name="그림 73">
            <a:hlinkClick r:id="" action="ppaction://customshow?id=1&amp;return=true"/>
            <a:extLst>
              <a:ext uri="{FF2B5EF4-FFF2-40B4-BE49-F238E27FC236}">
                <a16:creationId xmlns:a16="http://schemas.microsoft.com/office/drawing/2014/main" id="{32E7F543-BA7B-31DB-3B57-4DDD1CC3E8B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5363733" y="430794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75" name="그림 74">
            <a:hlinkClick r:id="" action="ppaction://customshow?id=2&amp;return=true"/>
            <a:extLst>
              <a:ext uri="{FF2B5EF4-FFF2-40B4-BE49-F238E27FC236}">
                <a16:creationId xmlns:a16="http://schemas.microsoft.com/office/drawing/2014/main" id="{2CBEAF18-B05A-17FA-FA64-FC8B76E624A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7729930" y="430794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76" name="그림 75">
            <a:hlinkClick r:id="" action="ppaction://customshow?id=3&amp;return=true"/>
            <a:extLst>
              <a:ext uri="{FF2B5EF4-FFF2-40B4-BE49-F238E27FC236}">
                <a16:creationId xmlns:a16="http://schemas.microsoft.com/office/drawing/2014/main" id="{D3AB7150-3C8D-A98F-0451-0C93DB10B2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10025169" y="430794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DAA13291-BBD9-37F0-5AFE-C3CB710887AF}"/>
              </a:ext>
            </a:extLst>
          </p:cNvPr>
          <p:cNvGrpSpPr/>
          <p:nvPr/>
        </p:nvGrpSpPr>
        <p:grpSpPr>
          <a:xfrm>
            <a:off x="8070541" y="164401"/>
            <a:ext cx="3902729" cy="401400"/>
            <a:chOff x="8070541" y="164401"/>
            <a:chExt cx="3902729" cy="401400"/>
          </a:xfrm>
        </p:grpSpPr>
        <p:grpSp>
          <p:nvGrpSpPr>
            <p:cNvPr id="23" name="그룹 30">
              <a:extLst>
                <a:ext uri="{FF2B5EF4-FFF2-40B4-BE49-F238E27FC236}">
                  <a16:creationId xmlns:a16="http://schemas.microsoft.com/office/drawing/2014/main" id="{A9BDE848-C20F-1278-8959-627277C979C6}"/>
                </a:ext>
              </a:extLst>
            </p:cNvPr>
            <p:cNvGrpSpPr/>
            <p:nvPr/>
          </p:nvGrpSpPr>
          <p:grpSpPr>
            <a:xfrm>
              <a:off x="9882350" y="164401"/>
              <a:ext cx="2090920" cy="396000"/>
              <a:chOff x="980111" y="700966"/>
              <a:chExt cx="2090920" cy="396000"/>
            </a:xfrm>
          </p:grpSpPr>
          <p:grpSp>
            <p:nvGrpSpPr>
              <p:cNvPr id="38" name="그룹 26">
                <a:extLst>
                  <a:ext uri="{FF2B5EF4-FFF2-40B4-BE49-F238E27FC236}">
                    <a16:creationId xmlns:a16="http://schemas.microsoft.com/office/drawing/2014/main" id="{BE7AAE83-F417-FB3A-73AC-E9050FC58B3C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40" name="그래픽 60">
                  <a:extLst>
                    <a:ext uri="{FF2B5EF4-FFF2-40B4-BE49-F238E27FC236}">
                      <a16:creationId xmlns:a16="http://schemas.microsoft.com/office/drawing/2014/main" id="{25A204A3-390E-21E0-77F3-A937831FA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41" name="그림 28">
                  <a:extLst>
                    <a:ext uri="{FF2B5EF4-FFF2-40B4-BE49-F238E27FC236}">
                      <a16:creationId xmlns:a16="http://schemas.microsoft.com/office/drawing/2014/main" id="{77F13D7C-1E97-6706-D6A1-3393AD6E15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39" name="TextBox 3">
                <a:extLst>
                  <a:ext uri="{FF2B5EF4-FFF2-40B4-BE49-F238E27FC236}">
                    <a16:creationId xmlns:a16="http://schemas.microsoft.com/office/drawing/2014/main" id="{98AC1973-5922-4355-0390-45EB45D041D2}"/>
                  </a:ext>
                </a:extLst>
              </p:cNvPr>
              <p:cNvSpPr txBox="1"/>
              <p:nvPr/>
            </p:nvSpPr>
            <p:spPr>
              <a:xfrm>
                <a:off x="1923050" y="720980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5A636C88-3158-88A3-ACAD-39146483259B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29" name="그래픽 57">
                <a:extLst>
                  <a:ext uri="{FF2B5EF4-FFF2-40B4-BE49-F238E27FC236}">
                    <a16:creationId xmlns:a16="http://schemas.microsoft.com/office/drawing/2014/main" id="{1BDB78C7-280A-3AC6-16D2-E03442CEC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94B6FC6-9721-4340-9943-21D7D50FEE62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15~17</a:t>
                </a:r>
                <a:r>
                  <a:rPr kumimoji="0" lang="ko-KR" altLang="en-US" sz="16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/>
          <p:cNvSpPr/>
          <p:nvPr/>
        </p:nvSpPr>
        <p:spPr>
          <a:xfrm>
            <a:off x="70338" y="333375"/>
            <a:ext cx="12051324" cy="6286500"/>
          </a:xfrm>
          <a:prstGeom prst="roundRect">
            <a:avLst>
              <a:gd name="adj" fmla="val 8805"/>
            </a:avLst>
          </a:prstGeom>
          <a:solidFill>
            <a:schemeClr val="bg1"/>
          </a:solidFill>
          <a:ln w="38100">
            <a:solidFill>
              <a:srgbClr val="3F9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lvl="0" algn="ctr">
              <a:lnSpc>
                <a:spcPct val="120000"/>
              </a:lnSpc>
              <a:defRPr/>
            </a:pPr>
            <a:endParaRPr lang="ko-KR" altLang="en-US" b="1" spc="-30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7211" y="583302"/>
            <a:ext cx="360000" cy="360000"/>
          </a:xfrm>
          <a:prstGeom prst="rect">
            <a:avLst/>
          </a:prstGeom>
          <a:effectLst/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0994210B-C5D2-B010-C760-C49966312F62}"/>
              </a:ext>
            </a:extLst>
          </p:cNvPr>
          <p:cNvGrpSpPr/>
          <p:nvPr/>
        </p:nvGrpSpPr>
        <p:grpSpPr>
          <a:xfrm>
            <a:off x="2117973" y="4251381"/>
            <a:ext cx="7956055" cy="1846534"/>
            <a:chOff x="2117973" y="4251381"/>
            <a:chExt cx="7956055" cy="1846534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46DDCDA5-FCD1-5D39-7C26-FAB02642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7973" y="4251381"/>
              <a:ext cx="7956055" cy="18465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90273B-05C0-5C99-1901-EFD56B13BC1B}"/>
                </a:ext>
              </a:extLst>
            </p:cNvPr>
            <p:cNvSpPr txBox="1"/>
            <p:nvPr/>
          </p:nvSpPr>
          <p:spPr>
            <a:xfrm>
              <a:off x="2423592" y="5301208"/>
              <a:ext cx="216023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solidFill>
                    <a:srgbClr val="FF0000"/>
                  </a:solidFill>
                </a:rPr>
                <a:t>잡채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E544FB-0E4D-7C3F-1433-2799D3C3A9E1}"/>
                </a:ext>
              </a:extLst>
            </p:cNvPr>
            <p:cNvSpPr txBox="1"/>
            <p:nvPr/>
          </p:nvSpPr>
          <p:spPr>
            <a:xfrm>
              <a:off x="5994486" y="5307091"/>
              <a:ext cx="322737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FF0000"/>
                  </a:solidFill>
                </a:rPr>
                <a:t>256</a:t>
              </a:r>
              <a:r>
                <a:rPr kumimoji="0" lang="en-US" altLang="ko-KR" sz="3200" b="1" i="0" u="none" strike="noStrike" kern="1200" cap="none" normalizeH="0" baseline="0" dirty="0">
                  <a:solidFill>
                    <a:srgbClr val="FF0000"/>
                  </a:solidFill>
                  <a:latin typeface="맑은 고딕"/>
                  <a:ea typeface="맑은 고딕"/>
                  <a:cs typeface="맑은 고딕"/>
                </a:rPr>
                <a:t>×3=768</a:t>
              </a:r>
              <a:endParaRPr lang="ko-KR" alt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583ABA64-9E6C-5A4C-F0BA-0226E26C0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734" y="764704"/>
            <a:ext cx="3810532" cy="3362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/>
          <p:cNvSpPr/>
          <p:nvPr/>
        </p:nvSpPr>
        <p:spPr>
          <a:xfrm>
            <a:off x="70338" y="332656"/>
            <a:ext cx="12051324" cy="6286500"/>
          </a:xfrm>
          <a:prstGeom prst="roundRect">
            <a:avLst>
              <a:gd name="adj" fmla="val 8805"/>
            </a:avLst>
          </a:prstGeom>
          <a:solidFill>
            <a:schemeClr val="bg1"/>
          </a:solidFill>
          <a:ln w="38100">
            <a:solidFill>
              <a:srgbClr val="3F9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lvl="0" algn="ctr">
              <a:lnSpc>
                <a:spcPct val="120000"/>
              </a:lnSpc>
              <a:defRPr/>
            </a:pPr>
            <a:endParaRPr lang="ko-KR" altLang="en-US" b="1" spc="-30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7211" y="583302"/>
            <a:ext cx="360000" cy="360000"/>
          </a:xfrm>
          <a:prstGeom prst="rect">
            <a:avLst/>
          </a:prstGeom>
          <a:effectLst/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FDF2CEB7-2835-9ABA-FFA0-053B61D8D370}"/>
              </a:ext>
            </a:extLst>
          </p:cNvPr>
          <p:cNvGrpSpPr/>
          <p:nvPr/>
        </p:nvGrpSpPr>
        <p:grpSpPr>
          <a:xfrm>
            <a:off x="2567608" y="5441165"/>
            <a:ext cx="5688631" cy="662948"/>
            <a:chOff x="2567608" y="5646372"/>
            <a:chExt cx="5688631" cy="662948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524C2719-D822-44F7-1B8E-BBD106373A6C}"/>
                </a:ext>
              </a:extLst>
            </p:cNvPr>
            <p:cNvSpPr/>
            <p:nvPr/>
          </p:nvSpPr>
          <p:spPr>
            <a:xfrm>
              <a:off x="2567608" y="5661248"/>
              <a:ext cx="158417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C970EF9-3212-6F64-56B7-90E1D5A9DC7C}"/>
                </a:ext>
              </a:extLst>
            </p:cNvPr>
            <p:cNvSpPr/>
            <p:nvPr/>
          </p:nvSpPr>
          <p:spPr>
            <a:xfrm>
              <a:off x="5350062" y="5646372"/>
              <a:ext cx="2906177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24E31C00-31FF-B596-1E6E-6D1D13727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01" y="742154"/>
            <a:ext cx="3856765" cy="3362795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C6529596-5514-0553-22C0-9FB2439DC1D5}"/>
              </a:ext>
            </a:extLst>
          </p:cNvPr>
          <p:cNvGrpSpPr/>
          <p:nvPr/>
        </p:nvGrpSpPr>
        <p:grpSpPr>
          <a:xfrm>
            <a:off x="2117973" y="4251381"/>
            <a:ext cx="7956055" cy="1846534"/>
            <a:chOff x="2117973" y="4251381"/>
            <a:chExt cx="7956055" cy="1846534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A42D1034-9F50-7447-6B3D-E8F5DC1E4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7973" y="4251381"/>
              <a:ext cx="7956055" cy="18465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944A5D-88C6-39E2-308C-7A959CB7B379}"/>
                </a:ext>
              </a:extLst>
            </p:cNvPr>
            <p:cNvSpPr txBox="1"/>
            <p:nvPr/>
          </p:nvSpPr>
          <p:spPr>
            <a:xfrm>
              <a:off x="2423592" y="5301208"/>
              <a:ext cx="216023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solidFill>
                    <a:srgbClr val="FF0000"/>
                  </a:solidFill>
                </a:rPr>
                <a:t>소불고기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B8EA5C-7174-3C19-E5C4-8E7720D3B4C8}"/>
                </a:ext>
              </a:extLst>
            </p:cNvPr>
            <p:cNvSpPr txBox="1"/>
            <p:nvPr/>
          </p:nvSpPr>
          <p:spPr>
            <a:xfrm>
              <a:off x="5994486" y="5307091"/>
              <a:ext cx="322737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altLang="ko-KR" sz="3200" b="1" i="0" u="none" strike="noStrike" kern="1200" cap="none" normalizeH="0" baseline="0" dirty="0">
                  <a:solidFill>
                    <a:srgbClr val="FF0000"/>
                  </a:solidFill>
                  <a:latin typeface="맑은 고딕"/>
                  <a:ea typeface="맑은 고딕"/>
                  <a:cs typeface="맑은 고딕"/>
                </a:rPr>
                <a:t>266×3=798</a:t>
              </a:r>
              <a:endParaRPr lang="ko-KR" alt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6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/>
          <p:cNvSpPr/>
          <p:nvPr/>
        </p:nvSpPr>
        <p:spPr>
          <a:xfrm>
            <a:off x="70338" y="332656"/>
            <a:ext cx="12051324" cy="6286500"/>
          </a:xfrm>
          <a:prstGeom prst="roundRect">
            <a:avLst>
              <a:gd name="adj" fmla="val 8805"/>
            </a:avLst>
          </a:prstGeom>
          <a:solidFill>
            <a:schemeClr val="bg1"/>
          </a:solidFill>
          <a:ln w="38100">
            <a:solidFill>
              <a:srgbClr val="3F9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lvl="0" algn="ctr">
              <a:lnSpc>
                <a:spcPct val="120000"/>
              </a:lnSpc>
              <a:defRPr/>
            </a:pPr>
            <a:endParaRPr lang="ko-KR" altLang="en-US" b="1" spc="-30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7211" y="583302"/>
            <a:ext cx="360000" cy="360000"/>
          </a:xfrm>
          <a:prstGeom prst="rect">
            <a:avLst/>
          </a:prstGeom>
          <a:effectLst/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FDF2CEB7-2835-9ABA-FFA0-053B61D8D370}"/>
              </a:ext>
            </a:extLst>
          </p:cNvPr>
          <p:cNvGrpSpPr/>
          <p:nvPr/>
        </p:nvGrpSpPr>
        <p:grpSpPr>
          <a:xfrm>
            <a:off x="2567608" y="5470766"/>
            <a:ext cx="5688631" cy="662948"/>
            <a:chOff x="2567608" y="5646372"/>
            <a:chExt cx="5688631" cy="662948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524C2719-D822-44F7-1B8E-BBD106373A6C}"/>
                </a:ext>
              </a:extLst>
            </p:cNvPr>
            <p:cNvSpPr/>
            <p:nvPr/>
          </p:nvSpPr>
          <p:spPr>
            <a:xfrm>
              <a:off x="2567608" y="5661248"/>
              <a:ext cx="158417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C970EF9-3212-6F64-56B7-90E1D5A9DC7C}"/>
                </a:ext>
              </a:extLst>
            </p:cNvPr>
            <p:cNvSpPr/>
            <p:nvPr/>
          </p:nvSpPr>
          <p:spPr>
            <a:xfrm>
              <a:off x="5350062" y="5646372"/>
              <a:ext cx="2906177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64CC81EE-A649-E320-07F8-8E1ED9A72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21" y="708164"/>
            <a:ext cx="3805443" cy="3368908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8CD80E0E-E937-8E60-7EBD-EE7870067E19}"/>
              </a:ext>
            </a:extLst>
          </p:cNvPr>
          <p:cNvGrpSpPr/>
          <p:nvPr/>
        </p:nvGrpSpPr>
        <p:grpSpPr>
          <a:xfrm>
            <a:off x="2117973" y="4251381"/>
            <a:ext cx="7956055" cy="1846534"/>
            <a:chOff x="2117973" y="4251381"/>
            <a:chExt cx="7956055" cy="1846534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0196C0D8-9CCF-11B2-0FDC-40248B36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7973" y="4251381"/>
              <a:ext cx="7956055" cy="184653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F8E88C-51F9-8917-2B1F-E37E5716F3E6}"/>
                </a:ext>
              </a:extLst>
            </p:cNvPr>
            <p:cNvSpPr txBox="1"/>
            <p:nvPr/>
          </p:nvSpPr>
          <p:spPr>
            <a:xfrm>
              <a:off x="2423592" y="5301208"/>
              <a:ext cx="23042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>
                  <a:solidFill>
                    <a:srgbClr val="FF0000"/>
                  </a:solidFill>
                </a:rPr>
                <a:t>고등어구이</a:t>
              </a:r>
              <a:endParaRPr lang="ko-KR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F3C280-A257-20FD-949C-AEECACB05216}"/>
                </a:ext>
              </a:extLst>
            </p:cNvPr>
            <p:cNvSpPr txBox="1"/>
            <p:nvPr/>
          </p:nvSpPr>
          <p:spPr>
            <a:xfrm>
              <a:off x="5994486" y="5307091"/>
              <a:ext cx="322737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FF0000"/>
                  </a:solidFill>
                  <a:latin typeface="맑은 고딕"/>
                  <a:ea typeface="맑은 고딕"/>
                  <a:cs typeface="맑은 고딕"/>
                </a:rPr>
                <a:t>552</a:t>
              </a:r>
              <a:r>
                <a:rPr kumimoji="0" lang="en-US" altLang="ko-KR" sz="3200" b="1" i="0" u="none" strike="noStrike" kern="1200" cap="none" normalizeH="0" baseline="0" dirty="0">
                  <a:solidFill>
                    <a:srgbClr val="FF0000"/>
                  </a:solidFill>
                  <a:latin typeface="맑은 고딕"/>
                  <a:ea typeface="맑은 고딕"/>
                  <a:cs typeface="맑은 고딕"/>
                </a:rPr>
                <a:t>×3=1656</a:t>
              </a:r>
              <a:endParaRPr lang="ko-KR" alt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2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ED81088-A427-5E2A-2DB7-5F6562F4E969}"/>
              </a:ext>
            </a:extLst>
          </p:cNvPr>
          <p:cNvSpPr/>
          <p:nvPr/>
        </p:nvSpPr>
        <p:spPr>
          <a:xfrm>
            <a:off x="70338" y="332656"/>
            <a:ext cx="12051324" cy="6286500"/>
          </a:xfrm>
          <a:prstGeom prst="roundRect">
            <a:avLst>
              <a:gd name="adj" fmla="val 8805"/>
            </a:avLst>
          </a:prstGeom>
          <a:solidFill>
            <a:schemeClr val="bg1"/>
          </a:solidFill>
          <a:ln w="38100">
            <a:solidFill>
              <a:srgbClr val="3F9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lvl="0" algn="ctr">
              <a:lnSpc>
                <a:spcPct val="120000"/>
              </a:lnSpc>
              <a:defRPr/>
            </a:pPr>
            <a:endParaRPr lang="ko-KR" altLang="en-US" b="1" spc="-30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7211" y="583302"/>
            <a:ext cx="360000" cy="360000"/>
          </a:xfrm>
          <a:prstGeom prst="rect">
            <a:avLst/>
          </a:prstGeom>
          <a:effectLst/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FDF2CEB7-2835-9ABA-FFA0-053B61D8D370}"/>
              </a:ext>
            </a:extLst>
          </p:cNvPr>
          <p:cNvGrpSpPr/>
          <p:nvPr/>
        </p:nvGrpSpPr>
        <p:grpSpPr>
          <a:xfrm>
            <a:off x="2567608" y="5395765"/>
            <a:ext cx="5688631" cy="794969"/>
            <a:chOff x="2567608" y="5646372"/>
            <a:chExt cx="5688631" cy="662948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524C2719-D822-44F7-1B8E-BBD106373A6C}"/>
                </a:ext>
              </a:extLst>
            </p:cNvPr>
            <p:cNvSpPr/>
            <p:nvPr/>
          </p:nvSpPr>
          <p:spPr>
            <a:xfrm>
              <a:off x="2567608" y="5661248"/>
              <a:ext cx="158417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C970EF9-3212-6F64-56B7-90E1D5A9DC7C}"/>
                </a:ext>
              </a:extLst>
            </p:cNvPr>
            <p:cNvSpPr/>
            <p:nvPr/>
          </p:nvSpPr>
          <p:spPr>
            <a:xfrm>
              <a:off x="5350062" y="5646372"/>
              <a:ext cx="2906177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444D8516-7E13-8F9F-DEB3-63854E40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21" y="721779"/>
            <a:ext cx="3742181" cy="3368908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56E310B9-4225-9B1F-814B-FCA1FF1ED4BC}"/>
              </a:ext>
            </a:extLst>
          </p:cNvPr>
          <p:cNvGrpSpPr/>
          <p:nvPr/>
        </p:nvGrpSpPr>
        <p:grpSpPr>
          <a:xfrm>
            <a:off x="2117973" y="4251381"/>
            <a:ext cx="7956055" cy="1846534"/>
            <a:chOff x="2117973" y="4251381"/>
            <a:chExt cx="7956055" cy="1846534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902AEF69-BCFD-4B6B-1A05-8D525647E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7973" y="4251381"/>
              <a:ext cx="7956055" cy="18465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001823-B982-DDB1-48D5-9376820124F5}"/>
                </a:ext>
              </a:extLst>
            </p:cNvPr>
            <p:cNvSpPr txBox="1"/>
            <p:nvPr/>
          </p:nvSpPr>
          <p:spPr>
            <a:xfrm>
              <a:off x="2423592" y="5301208"/>
              <a:ext cx="216023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err="1">
                  <a:solidFill>
                    <a:srgbClr val="FF0000"/>
                  </a:solidFill>
                </a:rPr>
                <a:t>어묵볶음</a:t>
              </a:r>
              <a:endParaRPr lang="ko-KR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180218-4B83-C9F2-97B4-259AD828CDC9}"/>
                </a:ext>
              </a:extLst>
            </p:cNvPr>
            <p:cNvSpPr txBox="1"/>
            <p:nvPr/>
          </p:nvSpPr>
          <p:spPr>
            <a:xfrm>
              <a:off x="5994486" y="5307091"/>
              <a:ext cx="322737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altLang="ko-KR" sz="3200" b="1" i="0" u="none" strike="noStrike" kern="1200" cap="none" normalizeH="0" baseline="0" dirty="0">
                  <a:solidFill>
                    <a:srgbClr val="FF0000"/>
                  </a:solidFill>
                  <a:latin typeface="맑은 고딕"/>
                  <a:ea typeface="맑은 고딕"/>
                  <a:cs typeface="맑은 고딕"/>
                </a:rPr>
                <a:t>393×3=1179</a:t>
              </a:r>
              <a:endParaRPr lang="ko-KR" alt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1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518560" y="1394824"/>
            <a:ext cx="10427092" cy="6066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600" b="1" spc="-150" dirty="0"/>
              <a:t>여러 영양소가 풍부하게 들어 있는 방울토마토가 한 상자에 </a:t>
            </a:r>
            <a:r>
              <a:rPr lang="en-US" altLang="ko-KR" sz="3600" b="1" spc="-150" dirty="0"/>
              <a:t>617</a:t>
            </a:r>
            <a:r>
              <a:rPr lang="ko-KR" altLang="en-US" sz="3600" b="1" spc="-150" dirty="0"/>
              <a:t>개씩 </a:t>
            </a:r>
            <a:r>
              <a:rPr lang="en-US" altLang="ko-KR" sz="3600" b="1" spc="-150" dirty="0"/>
              <a:t>5</a:t>
            </a:r>
            <a:r>
              <a:rPr lang="ko-KR" altLang="en-US" sz="3600" b="1" spc="-150" dirty="0"/>
              <a:t>상자 있어요</a:t>
            </a:r>
            <a:r>
              <a:rPr lang="en-US" altLang="ko-KR" sz="3600" b="1" spc="-150" dirty="0"/>
              <a:t>.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10451276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/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6CDFD3B-35C6-6FD3-B724-C38EBF6BBD8C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" name="사각형: 둥근 모서리 2">
              <a:hlinkClick r:id="rId5" action="ppaction://hlinksldjump"/>
              <a:extLst>
                <a:ext uri="{FF2B5EF4-FFF2-40B4-BE49-F238E27FC236}">
                  <a16:creationId xmlns:a16="http://schemas.microsoft.com/office/drawing/2014/main" id="{29A20854-2A48-234A-A6D2-06DC2756F6A9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 dirty="0">
                  <a:solidFill>
                    <a:schemeClr val="bg1">
                      <a:lumMod val="50000"/>
                    </a:schemeClr>
                  </a:solidFill>
                </a:rPr>
                <a:t>차시 시작</a:t>
              </a:r>
            </a:p>
          </p:txBody>
        </p:sp>
        <p:sp>
          <p:nvSpPr>
            <p:cNvPr id="4" name="사각형: 둥근 모서리 3">
              <a:hlinkClick r:id="rId6" action="ppaction://hlinksldjump"/>
              <a:extLst>
                <a:ext uri="{FF2B5EF4-FFF2-40B4-BE49-F238E27FC236}">
                  <a16:creationId xmlns:a16="http://schemas.microsoft.com/office/drawing/2014/main" id="{B012E660-F427-2E49-9AC0-52B13C79AA29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5" name="사각형: 둥근 모서리 4">
              <a:hlinkClick r:id="rId7" action="ppaction://hlinksldjump"/>
              <a:extLst>
                <a:ext uri="{FF2B5EF4-FFF2-40B4-BE49-F238E27FC236}">
                  <a16:creationId xmlns:a16="http://schemas.microsoft.com/office/drawing/2014/main" id="{14F0F1CD-2A6F-B07D-1B3D-04D9D9F93463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6" name="사각형: 둥근 모서리 5">
              <a:hlinkClick r:id="rId8" action="ppaction://hlinksldjump"/>
              <a:extLst>
                <a:ext uri="{FF2B5EF4-FFF2-40B4-BE49-F238E27FC236}">
                  <a16:creationId xmlns:a16="http://schemas.microsoft.com/office/drawing/2014/main" id="{77540CBA-3F5B-0109-32AF-A50C5009E7E2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7" name="사각형: 둥근 모서리 6">
              <a:hlinkClick r:id="rId9" action="ppaction://hlinksldjump"/>
              <a:extLst>
                <a:ext uri="{FF2B5EF4-FFF2-40B4-BE49-F238E27FC236}">
                  <a16:creationId xmlns:a16="http://schemas.microsoft.com/office/drawing/2014/main" id="{28F96F35-AE65-75A7-160C-95A0E20E471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8" name="사각형: 둥근 모서리 7">
              <a:hlinkClick r:id="rId10" action="ppaction://hlinksldjump"/>
              <a:extLst>
                <a:ext uri="{FF2B5EF4-FFF2-40B4-BE49-F238E27FC236}">
                  <a16:creationId xmlns:a16="http://schemas.microsoft.com/office/drawing/2014/main" id="{50F0DAAA-5054-5194-6F9C-FC220AB873D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9" name="사각형: 둥근 모서리 8">
              <a:hlinkClick r:id="rId11" action="ppaction://hlinksldjump"/>
              <a:extLst>
                <a:ext uri="{FF2B5EF4-FFF2-40B4-BE49-F238E27FC236}">
                  <a16:creationId xmlns:a16="http://schemas.microsoft.com/office/drawing/2014/main" id="{5E4E2FBA-A1C9-C906-639E-24B793D62912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 dirty="0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1" name="사각형: 둥근 모서리 10">
              <a:hlinkClick r:id="rId12" action="ppaction://hlinksldjump"/>
              <a:extLst>
                <a:ext uri="{FF2B5EF4-FFF2-40B4-BE49-F238E27FC236}">
                  <a16:creationId xmlns:a16="http://schemas.microsoft.com/office/drawing/2014/main" id="{825CEE7D-9240-8255-306C-68113FB7F9C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A6E90B-E5BF-BFCF-D95B-0C6931876764}"/>
              </a:ext>
            </a:extLst>
          </p:cNvPr>
          <p:cNvSpPr txBox="1"/>
          <p:nvPr/>
        </p:nvSpPr>
        <p:spPr>
          <a:xfrm>
            <a:off x="974299" y="2891771"/>
            <a:ext cx="10690008" cy="7920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600" b="1" spc="-150" dirty="0"/>
              <a:t>방울토마토의 수를 구하는 식을 써 보면 </a:t>
            </a:r>
            <a:r>
              <a:rPr lang="en-US" altLang="ko-KR" sz="3600" b="1" spc="-150" dirty="0"/>
              <a:t>617×</a:t>
            </a:r>
            <a:r>
              <a:rPr lang="ko-KR" altLang="en-US" sz="3600" b="1" spc="-150" dirty="0"/>
              <a:t>     </a:t>
            </a:r>
            <a:endParaRPr lang="en-US" altLang="ko-KR" sz="3600" b="1" spc="-150" dirty="0"/>
          </a:p>
          <a:p>
            <a:pPr lvl="0">
              <a:lnSpc>
                <a:spcPct val="120000"/>
              </a:lnSpc>
              <a:defRPr/>
            </a:pPr>
            <a:r>
              <a:rPr lang="ko-KR" altLang="en-US" sz="3600" b="1" spc="-150" dirty="0"/>
              <a:t>입니다</a:t>
            </a:r>
            <a:r>
              <a:rPr lang="en-US" altLang="ko-KR" sz="3600" b="1" spc="-150" dirty="0"/>
              <a:t>.</a:t>
            </a:r>
          </a:p>
        </p:txBody>
      </p:sp>
      <p:sp>
        <p:nvSpPr>
          <p:cNvPr id="13" name="순서도: 연결자 12">
            <a:extLst>
              <a:ext uri="{FF2B5EF4-FFF2-40B4-BE49-F238E27FC236}">
                <a16:creationId xmlns:a16="http://schemas.microsoft.com/office/drawing/2014/main" id="{CC140F34-9DD8-B643-AE8F-ACC836A77977}"/>
              </a:ext>
            </a:extLst>
          </p:cNvPr>
          <p:cNvSpPr/>
          <p:nvPr/>
        </p:nvSpPr>
        <p:spPr>
          <a:xfrm>
            <a:off x="518560" y="3038689"/>
            <a:ext cx="166896" cy="165669"/>
          </a:xfrm>
          <a:prstGeom prst="flowChartConnector">
            <a:avLst/>
          </a:prstGeom>
          <a:solidFill>
            <a:srgbClr val="995945"/>
          </a:solidFill>
          <a:ln w="38100"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lvl="0" algn="l">
              <a:lnSpc>
                <a:spcPct val="120000"/>
              </a:lnSpc>
              <a:defRPr/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7F2F72-9F09-6B0B-1D6A-56A315A49CC7}"/>
              </a:ext>
            </a:extLst>
          </p:cNvPr>
          <p:cNvSpPr/>
          <p:nvPr/>
        </p:nvSpPr>
        <p:spPr>
          <a:xfrm>
            <a:off x="9984432" y="2966320"/>
            <a:ext cx="584360" cy="534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D98555-D493-F95F-68BC-7E8309423176}"/>
              </a:ext>
            </a:extLst>
          </p:cNvPr>
          <p:cNvSpPr txBox="1"/>
          <p:nvPr/>
        </p:nvSpPr>
        <p:spPr>
          <a:xfrm>
            <a:off x="10044081" y="2966320"/>
            <a:ext cx="452703" cy="486572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2ED65CB-7E9D-1037-9572-247077D2314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0044081" y="300958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E9F920E8-FE78-8CD2-4F06-14DE57B84DEC}"/>
              </a:ext>
            </a:extLst>
          </p:cNvPr>
          <p:cNvGrpSpPr/>
          <p:nvPr/>
        </p:nvGrpSpPr>
        <p:grpSpPr>
          <a:xfrm>
            <a:off x="8070541" y="164401"/>
            <a:ext cx="3902729" cy="401400"/>
            <a:chOff x="8070541" y="164401"/>
            <a:chExt cx="3902729" cy="401400"/>
          </a:xfrm>
        </p:grpSpPr>
        <p:grpSp>
          <p:nvGrpSpPr>
            <p:cNvPr id="24" name="그룹 30">
              <a:extLst>
                <a:ext uri="{FF2B5EF4-FFF2-40B4-BE49-F238E27FC236}">
                  <a16:creationId xmlns:a16="http://schemas.microsoft.com/office/drawing/2014/main" id="{EF573B4F-B008-3406-8D51-AD792B907132}"/>
                </a:ext>
              </a:extLst>
            </p:cNvPr>
            <p:cNvGrpSpPr/>
            <p:nvPr/>
          </p:nvGrpSpPr>
          <p:grpSpPr>
            <a:xfrm>
              <a:off x="9882350" y="164401"/>
              <a:ext cx="2090920" cy="396000"/>
              <a:chOff x="980111" y="700966"/>
              <a:chExt cx="2090920" cy="396000"/>
            </a:xfrm>
          </p:grpSpPr>
          <p:grpSp>
            <p:nvGrpSpPr>
              <p:cNvPr id="28" name="그룹 26">
                <a:extLst>
                  <a:ext uri="{FF2B5EF4-FFF2-40B4-BE49-F238E27FC236}">
                    <a16:creationId xmlns:a16="http://schemas.microsoft.com/office/drawing/2014/main" id="{BA32E25D-A4CD-F5FF-507D-4F2F2FCA3524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30" name="그래픽 60">
                  <a:extLst>
                    <a:ext uri="{FF2B5EF4-FFF2-40B4-BE49-F238E27FC236}">
                      <a16:creationId xmlns:a16="http://schemas.microsoft.com/office/drawing/2014/main" id="{11356899-3B88-3DD8-36AD-25F9003763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31" name="그림 28">
                  <a:extLst>
                    <a:ext uri="{FF2B5EF4-FFF2-40B4-BE49-F238E27FC236}">
                      <a16:creationId xmlns:a16="http://schemas.microsoft.com/office/drawing/2014/main" id="{98AAC584-096E-9634-9984-AA6B446810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29" name="TextBox 3">
                <a:extLst>
                  <a:ext uri="{FF2B5EF4-FFF2-40B4-BE49-F238E27FC236}">
                    <a16:creationId xmlns:a16="http://schemas.microsoft.com/office/drawing/2014/main" id="{F977F034-D247-049A-01F2-9E59CEB3380E}"/>
                  </a:ext>
                </a:extLst>
              </p:cNvPr>
              <p:cNvSpPr txBox="1"/>
              <p:nvPr/>
            </p:nvSpPr>
            <p:spPr>
              <a:xfrm>
                <a:off x="1923050" y="720980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5B8B2418-D356-B714-EB44-3F0045A3E765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26" name="그래픽 57">
                <a:extLst>
                  <a:ext uri="{FF2B5EF4-FFF2-40B4-BE49-F238E27FC236}">
                    <a16:creationId xmlns:a16="http://schemas.microsoft.com/office/drawing/2014/main" id="{657E8422-4D15-6D2D-C1A5-061578393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660FC6-289E-3B9A-A983-D1D7A4E29159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15~17</a:t>
                </a:r>
                <a:r>
                  <a:rPr kumimoji="0" lang="ko-KR" altLang="en-US" sz="16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래픽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0" name="그래픽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56" name="그룹 55"/>
          <p:cNvGrpSpPr/>
          <p:nvPr/>
        </p:nvGrpSpPr>
        <p:grpSpPr>
          <a:xfrm>
            <a:off x="10451276" y="6473873"/>
            <a:ext cx="1549381" cy="254013"/>
            <a:chOff x="10379267" y="6473873"/>
            <a:chExt cx="1549381" cy="254013"/>
          </a:xfrm>
        </p:grpSpPr>
        <p:grpSp>
          <p:nvGrpSpPr>
            <p:cNvPr id="57" name="그룹 56"/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0" name="직사각형 59"/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8" name="그림 57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9" name="그림 58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06429"/>
              </p:ext>
            </p:extLst>
          </p:nvPr>
        </p:nvGraphicFramePr>
        <p:xfrm>
          <a:off x="1163166" y="3167677"/>
          <a:ext cx="2597277" cy="1965438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648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146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146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 b="1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 b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146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9" name="표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914713"/>
              </p:ext>
            </p:extLst>
          </p:nvPr>
        </p:nvGraphicFramePr>
        <p:xfrm>
          <a:off x="4597362" y="3142565"/>
          <a:ext cx="2597031" cy="1965438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648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146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146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 b="1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 b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146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797218"/>
              </p:ext>
            </p:extLst>
          </p:nvPr>
        </p:nvGraphicFramePr>
        <p:xfrm>
          <a:off x="8251497" y="3068960"/>
          <a:ext cx="2597031" cy="1965438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648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146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146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 b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146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 b="1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" name="가로 글상자 88"/>
          <p:cNvSpPr txBox="1"/>
          <p:nvPr/>
        </p:nvSpPr>
        <p:spPr>
          <a:xfrm>
            <a:off x="2609062" y="2747412"/>
            <a:ext cx="432048" cy="39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0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0" name="가로 글상자 89"/>
          <p:cNvSpPr txBox="1"/>
          <p:nvPr/>
        </p:nvSpPr>
        <p:spPr>
          <a:xfrm>
            <a:off x="9619976" y="2734783"/>
            <a:ext cx="432048" cy="395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3</a:t>
            </a:r>
          </a:p>
        </p:txBody>
      </p:sp>
      <p:sp>
        <p:nvSpPr>
          <p:cNvPr id="91" name="가로 글상자 90"/>
          <p:cNvSpPr txBox="1"/>
          <p:nvPr/>
        </p:nvSpPr>
        <p:spPr>
          <a:xfrm>
            <a:off x="5993438" y="2747412"/>
            <a:ext cx="432048" cy="39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3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471EA46-4F44-B52F-53EB-0BEB9F0F193E}"/>
              </a:ext>
            </a:extLst>
          </p:cNvPr>
          <p:cNvGrpSpPr/>
          <p:nvPr/>
        </p:nvGrpSpPr>
        <p:grpSpPr>
          <a:xfrm>
            <a:off x="1249587" y="6401095"/>
            <a:ext cx="3802681" cy="379630"/>
            <a:chOff x="1249587" y="6401095"/>
            <a:chExt cx="3802681" cy="379630"/>
          </a:xfrm>
        </p:grpSpPr>
        <p:sp>
          <p:nvSpPr>
            <p:cNvPr id="14" name="사각형: 둥근 모서리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BA0390A2-F744-55F6-64A8-51EF4A568B97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6" name="사각형: 둥근 모서리 15">
              <a:hlinkClick r:id="rId7" action="ppaction://hlinksldjump"/>
              <a:extLst>
                <a:ext uri="{FF2B5EF4-FFF2-40B4-BE49-F238E27FC236}">
                  <a16:creationId xmlns:a16="http://schemas.microsoft.com/office/drawing/2014/main" id="{48EFB04E-6706-E269-D329-6689C6138898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7" name="사각형: 둥근 모서리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8271F5B4-4234-FF13-44F4-E3769889230F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1" name="사각형: 둥근 모서리 20">
              <a:hlinkClick r:id="rId9" action="ppaction://hlinksldjump"/>
              <a:extLst>
                <a:ext uri="{FF2B5EF4-FFF2-40B4-BE49-F238E27FC236}">
                  <a16:creationId xmlns:a16="http://schemas.microsoft.com/office/drawing/2014/main" id="{298C708C-0FDB-8818-9C8F-527FE4E99550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2" name="사각형: 둥근 모서리 21">
              <a:hlinkClick r:id="rId10" action="ppaction://hlinksldjump"/>
              <a:extLst>
                <a:ext uri="{FF2B5EF4-FFF2-40B4-BE49-F238E27FC236}">
                  <a16:creationId xmlns:a16="http://schemas.microsoft.com/office/drawing/2014/main" id="{A5AAE3F6-F78E-1891-B155-FA0109D13541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23" name="사각형: 둥근 모서리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3F08A7BE-BBE2-654B-96AD-BCEAC3528126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4" name="사각형: 둥근 모서리 23">
              <a:hlinkClick r:id="rId11" action="ppaction://hlinksldjump"/>
              <a:extLst>
                <a:ext uri="{FF2B5EF4-FFF2-40B4-BE49-F238E27FC236}">
                  <a16:creationId xmlns:a16="http://schemas.microsoft.com/office/drawing/2014/main" id="{007F87FF-5A99-6229-9F2D-E76D71C6394D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B6956ABC-D41F-6AC3-8222-DD7649DBCCE2}"/>
              </a:ext>
            </a:extLst>
          </p:cNvPr>
          <p:cNvSpPr/>
          <p:nvPr/>
        </p:nvSpPr>
        <p:spPr>
          <a:xfrm>
            <a:off x="3977214" y="3983474"/>
            <a:ext cx="393730" cy="30962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92FDCEF3-174A-26CC-7F99-F287B1D034A7}"/>
              </a:ext>
            </a:extLst>
          </p:cNvPr>
          <p:cNvSpPr/>
          <p:nvPr/>
        </p:nvSpPr>
        <p:spPr>
          <a:xfrm>
            <a:off x="7471916" y="3970473"/>
            <a:ext cx="393730" cy="30962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사각형: 둥근 모서리 25">
            <a:extLst>
              <a:ext uri="{FF2B5EF4-FFF2-40B4-BE49-F238E27FC236}">
                <a16:creationId xmlns:a16="http://schemas.microsoft.com/office/drawing/2014/main" id="{1E56483A-5E10-5B71-CA0F-CC5B41FA4AF8}"/>
              </a:ext>
            </a:extLst>
          </p:cNvPr>
          <p:cNvSpPr/>
          <p:nvPr/>
        </p:nvSpPr>
        <p:spPr>
          <a:xfrm>
            <a:off x="3160075" y="4582463"/>
            <a:ext cx="562680" cy="557624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33" name="사각형: 둥근 모서리 25">
            <a:extLst>
              <a:ext uri="{FF2B5EF4-FFF2-40B4-BE49-F238E27FC236}">
                <a16:creationId xmlns:a16="http://schemas.microsoft.com/office/drawing/2014/main" id="{4D0C5CA8-6736-F279-7318-A8944EAB657A}"/>
              </a:ext>
            </a:extLst>
          </p:cNvPr>
          <p:cNvSpPr/>
          <p:nvPr/>
        </p:nvSpPr>
        <p:spPr>
          <a:xfrm>
            <a:off x="5936180" y="4520902"/>
            <a:ext cx="562680" cy="557624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34" name="사각형: 둥근 모서리 25">
            <a:extLst>
              <a:ext uri="{FF2B5EF4-FFF2-40B4-BE49-F238E27FC236}">
                <a16:creationId xmlns:a16="http://schemas.microsoft.com/office/drawing/2014/main" id="{9E59D750-4868-7EC8-BC27-ECC520023195}"/>
              </a:ext>
            </a:extLst>
          </p:cNvPr>
          <p:cNvSpPr/>
          <p:nvPr/>
        </p:nvSpPr>
        <p:spPr>
          <a:xfrm>
            <a:off x="8958203" y="4455552"/>
            <a:ext cx="562680" cy="557624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882CADC1-7EDE-B2E3-5C15-C6AEBEE7870D}"/>
              </a:ext>
            </a:extLst>
          </p:cNvPr>
          <p:cNvSpPr txBox="1"/>
          <p:nvPr/>
        </p:nvSpPr>
        <p:spPr>
          <a:xfrm>
            <a:off x="3286037" y="4595915"/>
            <a:ext cx="316874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spc="-30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5</a:t>
            </a:r>
            <a:endParaRPr kumimoji="0" lang="en-US" altLang="ko-KR" sz="3200" b="1" i="0" u="none" strike="noStrike" kern="1200" cap="none" spc="-300" normalizeH="0" baseline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E488E2-059A-4677-CDCA-875E7743CF59}"/>
              </a:ext>
            </a:extLst>
          </p:cNvPr>
          <p:cNvSpPr txBox="1"/>
          <p:nvPr/>
        </p:nvSpPr>
        <p:spPr>
          <a:xfrm>
            <a:off x="6057574" y="4508376"/>
            <a:ext cx="316874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8</a:t>
            </a: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id="{08BDA056-1D54-1D8A-BBC3-5819C4A16756}"/>
              </a:ext>
            </a:extLst>
          </p:cNvPr>
          <p:cNvSpPr txBox="1"/>
          <p:nvPr/>
        </p:nvSpPr>
        <p:spPr>
          <a:xfrm>
            <a:off x="9101482" y="4443028"/>
            <a:ext cx="316874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0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1FC84611-2D73-EC73-5BD3-6BF672B148E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3174668" y="4631274"/>
            <a:ext cx="523481" cy="51383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69059E4F-9785-1447-7072-8D50F4B1CEA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5987909" y="4542798"/>
            <a:ext cx="523481" cy="51383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03CAA1E5-8862-C75B-60A3-495F7203BC6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8981852" y="4483414"/>
            <a:ext cx="523481" cy="51383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41" name="사각형: 둥근 모서리 25">
            <a:extLst>
              <a:ext uri="{FF2B5EF4-FFF2-40B4-BE49-F238E27FC236}">
                <a16:creationId xmlns:a16="http://schemas.microsoft.com/office/drawing/2014/main" id="{63704B4C-1E3A-D9FE-4204-244116AF681B}"/>
              </a:ext>
            </a:extLst>
          </p:cNvPr>
          <p:cNvSpPr/>
          <p:nvPr/>
        </p:nvSpPr>
        <p:spPr>
          <a:xfrm>
            <a:off x="8283147" y="4448492"/>
            <a:ext cx="562680" cy="557624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2A6EE884-94E6-46EB-FB9E-32E5263ECADD}"/>
              </a:ext>
            </a:extLst>
          </p:cNvPr>
          <p:cNvSpPr txBox="1"/>
          <p:nvPr/>
        </p:nvSpPr>
        <p:spPr>
          <a:xfrm>
            <a:off x="8426426" y="4435968"/>
            <a:ext cx="316874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3</a:t>
            </a: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727BC77D-2C8A-E5FC-7C1A-37C05EE128D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8307235" y="4483414"/>
            <a:ext cx="523481" cy="51383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9" name="순서도: 연결자 18">
            <a:extLst>
              <a:ext uri="{FF2B5EF4-FFF2-40B4-BE49-F238E27FC236}">
                <a16:creationId xmlns:a16="http://schemas.microsoft.com/office/drawing/2014/main" id="{AE174C6F-1CC8-9738-C1DB-144AA29D272B}"/>
              </a:ext>
            </a:extLst>
          </p:cNvPr>
          <p:cNvSpPr/>
          <p:nvPr/>
        </p:nvSpPr>
        <p:spPr>
          <a:xfrm>
            <a:off x="518560" y="3038689"/>
            <a:ext cx="166896" cy="165669"/>
          </a:xfrm>
          <a:prstGeom prst="flowChartConnector">
            <a:avLst/>
          </a:prstGeom>
          <a:solidFill>
            <a:srgbClr val="995945"/>
          </a:solidFill>
          <a:ln w="38100"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lvl="0" algn="l">
              <a:lnSpc>
                <a:spcPct val="120000"/>
              </a:lnSpc>
              <a:defRPr/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20" name="사각형: 둥근 모서리 19">
            <a:hlinkClick r:id="rId13" action="ppaction://hlinksldjump"/>
            <a:extLst>
              <a:ext uri="{FF2B5EF4-FFF2-40B4-BE49-F238E27FC236}">
                <a16:creationId xmlns:a16="http://schemas.microsoft.com/office/drawing/2014/main" id="{CDA72C30-A4D2-0DA9-BCA2-210ADD8F4A5D}"/>
              </a:ext>
            </a:extLst>
          </p:cNvPr>
          <p:cNvSpPr/>
          <p:nvPr/>
        </p:nvSpPr>
        <p:spPr>
          <a:xfrm>
            <a:off x="236948" y="6391126"/>
            <a:ext cx="977023" cy="396000"/>
          </a:xfrm>
          <a:prstGeom prst="roundRect">
            <a:avLst>
              <a:gd name="adj" fmla="val 50000"/>
            </a:avLst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" tIns="36000" rIns="43200" bIns="18000" anchor="ctr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차시 시작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CED6B34-B2A4-4D54-938A-F95330794657}"/>
              </a:ext>
            </a:extLst>
          </p:cNvPr>
          <p:cNvGrpSpPr/>
          <p:nvPr/>
        </p:nvGrpSpPr>
        <p:grpSpPr>
          <a:xfrm>
            <a:off x="8070541" y="164401"/>
            <a:ext cx="3902729" cy="401400"/>
            <a:chOff x="8070541" y="164401"/>
            <a:chExt cx="3902729" cy="401400"/>
          </a:xfrm>
        </p:grpSpPr>
        <p:grpSp>
          <p:nvGrpSpPr>
            <p:cNvPr id="15" name="그룹 30">
              <a:extLst>
                <a:ext uri="{FF2B5EF4-FFF2-40B4-BE49-F238E27FC236}">
                  <a16:creationId xmlns:a16="http://schemas.microsoft.com/office/drawing/2014/main" id="{18DE88CB-AB4D-DBE2-9F7D-FE160C9EF8D1}"/>
                </a:ext>
              </a:extLst>
            </p:cNvPr>
            <p:cNvGrpSpPr/>
            <p:nvPr/>
          </p:nvGrpSpPr>
          <p:grpSpPr>
            <a:xfrm>
              <a:off x="9882350" y="164401"/>
              <a:ext cx="2090920" cy="396000"/>
              <a:chOff x="980111" y="700966"/>
              <a:chExt cx="2090920" cy="396000"/>
            </a:xfrm>
          </p:grpSpPr>
          <p:grpSp>
            <p:nvGrpSpPr>
              <p:cNvPr id="29" name="그룹 26">
                <a:extLst>
                  <a:ext uri="{FF2B5EF4-FFF2-40B4-BE49-F238E27FC236}">
                    <a16:creationId xmlns:a16="http://schemas.microsoft.com/office/drawing/2014/main" id="{7B8DC35D-68D5-C109-C970-3A8111C09A45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31" name="그래픽 60">
                  <a:extLst>
                    <a:ext uri="{FF2B5EF4-FFF2-40B4-BE49-F238E27FC236}">
                      <a16:creationId xmlns:a16="http://schemas.microsoft.com/office/drawing/2014/main" id="{86D6FD67-88D1-FE91-2CFD-30B087A705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44" name="그림 28">
                  <a:extLst>
                    <a:ext uri="{FF2B5EF4-FFF2-40B4-BE49-F238E27FC236}">
                      <a16:creationId xmlns:a16="http://schemas.microsoft.com/office/drawing/2014/main" id="{1C673166-7E72-C18E-710B-2AF2CF7100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3">
                <a:extLst>
                  <a:ext uri="{FF2B5EF4-FFF2-40B4-BE49-F238E27FC236}">
                    <a16:creationId xmlns:a16="http://schemas.microsoft.com/office/drawing/2014/main" id="{85531FE8-FFF1-2949-CD71-0615111C9E22}"/>
                  </a:ext>
                </a:extLst>
              </p:cNvPr>
              <p:cNvSpPr txBox="1"/>
              <p:nvPr/>
            </p:nvSpPr>
            <p:spPr>
              <a:xfrm>
                <a:off x="1923050" y="720980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674AE3DF-F8B2-0A0B-115C-BF0385D577C7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25" name="그래픽 57">
                <a:extLst>
                  <a:ext uri="{FF2B5EF4-FFF2-40B4-BE49-F238E27FC236}">
                    <a16:creationId xmlns:a16="http://schemas.microsoft.com/office/drawing/2014/main" id="{E6F7B76E-A7F3-B8C4-D29A-76FC179D7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742CA3-BC53-0DB8-AC02-B1855FE4ACBF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15~17</a:t>
                </a:r>
                <a:r>
                  <a:rPr kumimoji="0" lang="ko-KR" altLang="en-US" sz="16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37E853D-56DC-E2A5-F136-1A8732846015}"/>
              </a:ext>
            </a:extLst>
          </p:cNvPr>
          <p:cNvSpPr txBox="1"/>
          <p:nvPr/>
        </p:nvSpPr>
        <p:spPr>
          <a:xfrm>
            <a:off x="518560" y="1394824"/>
            <a:ext cx="10427092" cy="6066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600" b="1" spc="-150" dirty="0"/>
              <a:t>여러 영양소가 풍부하게 들어 있는 방울토마토가 한 상자에 </a:t>
            </a:r>
            <a:r>
              <a:rPr lang="en-US" altLang="ko-KR" sz="3600" b="1" spc="-150" dirty="0"/>
              <a:t>617</a:t>
            </a:r>
            <a:r>
              <a:rPr lang="ko-KR" altLang="en-US" sz="3600" b="1" spc="-150" dirty="0"/>
              <a:t>개씩 </a:t>
            </a:r>
            <a:r>
              <a:rPr lang="en-US" altLang="ko-KR" sz="3600" b="1" spc="-150" dirty="0"/>
              <a:t>5</a:t>
            </a:r>
            <a:r>
              <a:rPr lang="ko-KR" altLang="en-US" sz="3600" b="1" spc="-150" dirty="0"/>
              <a:t>상자 있어요</a:t>
            </a:r>
            <a:r>
              <a:rPr lang="en-US" altLang="ko-KR" sz="3600" b="1" spc="-15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래픽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0" name="그래픽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56" name="그룹 55"/>
          <p:cNvGrpSpPr/>
          <p:nvPr/>
        </p:nvGrpSpPr>
        <p:grpSpPr>
          <a:xfrm>
            <a:off x="10451276" y="6473873"/>
            <a:ext cx="1549381" cy="254013"/>
            <a:chOff x="10379267" y="6473873"/>
            <a:chExt cx="1549381" cy="254013"/>
          </a:xfrm>
        </p:grpSpPr>
        <p:grpSp>
          <p:nvGrpSpPr>
            <p:cNvPr id="57" name="그룹 56"/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0" name="직사각형 59"/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8" name="그림 57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9" name="그림 58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471EA46-4F44-B52F-53EB-0BEB9F0F193E}"/>
              </a:ext>
            </a:extLst>
          </p:cNvPr>
          <p:cNvGrpSpPr/>
          <p:nvPr/>
        </p:nvGrpSpPr>
        <p:grpSpPr>
          <a:xfrm>
            <a:off x="1249587" y="6401095"/>
            <a:ext cx="3802681" cy="379630"/>
            <a:chOff x="1249587" y="6401095"/>
            <a:chExt cx="3802681" cy="379630"/>
          </a:xfrm>
        </p:grpSpPr>
        <p:sp>
          <p:nvSpPr>
            <p:cNvPr id="14" name="사각형: 둥근 모서리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A0390A2-F744-55F6-64A8-51EF4A568B97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6" name="사각형: 둥근 모서리 15">
              <a:hlinkClick r:id="rId6" action="ppaction://hlinksldjump"/>
              <a:extLst>
                <a:ext uri="{FF2B5EF4-FFF2-40B4-BE49-F238E27FC236}">
                  <a16:creationId xmlns:a16="http://schemas.microsoft.com/office/drawing/2014/main" id="{48EFB04E-6706-E269-D329-6689C6138898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7" name="사각형: 둥근 모서리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8271F5B4-4234-FF13-44F4-E3769889230F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1" name="사각형: 둥근 모서리 20">
              <a:hlinkClick r:id="rId8" action="ppaction://hlinksldjump"/>
              <a:extLst>
                <a:ext uri="{FF2B5EF4-FFF2-40B4-BE49-F238E27FC236}">
                  <a16:creationId xmlns:a16="http://schemas.microsoft.com/office/drawing/2014/main" id="{298C708C-0FDB-8818-9C8F-527FE4E99550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2" name="사각형: 둥근 모서리 21">
              <a:hlinkClick r:id="rId9" action="ppaction://hlinksldjump"/>
              <a:extLst>
                <a:ext uri="{FF2B5EF4-FFF2-40B4-BE49-F238E27FC236}">
                  <a16:creationId xmlns:a16="http://schemas.microsoft.com/office/drawing/2014/main" id="{A5AAE3F6-F78E-1891-B155-FA0109D13541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23" name="사각형: 둥근 모서리 22">
              <a:hlinkClick r:id="rId8" action="ppaction://hlinksldjump"/>
              <a:extLst>
                <a:ext uri="{FF2B5EF4-FFF2-40B4-BE49-F238E27FC236}">
                  <a16:creationId xmlns:a16="http://schemas.microsoft.com/office/drawing/2014/main" id="{3F08A7BE-BBE2-654B-96AD-BCEAC3528126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4" name="사각형: 둥근 모서리 23">
              <a:hlinkClick r:id="rId10" action="ppaction://hlinksldjump"/>
              <a:extLst>
                <a:ext uri="{FF2B5EF4-FFF2-40B4-BE49-F238E27FC236}">
                  <a16:creationId xmlns:a16="http://schemas.microsoft.com/office/drawing/2014/main" id="{007F87FF-5A99-6229-9F2D-E76D71C6394D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B7CA8BC-E0F4-3D3F-97F8-C9411FBF3566}"/>
              </a:ext>
            </a:extLst>
          </p:cNvPr>
          <p:cNvSpPr txBox="1"/>
          <p:nvPr/>
        </p:nvSpPr>
        <p:spPr>
          <a:xfrm>
            <a:off x="914561" y="2837483"/>
            <a:ext cx="10832083" cy="6066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600" b="1" spc="-150" dirty="0"/>
              <a:t>방울토마토가 모두            개입니다</a:t>
            </a:r>
            <a:r>
              <a:rPr lang="en-US" altLang="ko-KR" sz="3600" b="1" spc="-150" dirty="0"/>
              <a:t>.</a:t>
            </a:r>
            <a:r>
              <a:rPr lang="ko-KR" altLang="en-US" sz="3600" b="1" spc="-150" dirty="0"/>
              <a:t> </a:t>
            </a:r>
          </a:p>
        </p:txBody>
      </p:sp>
      <p:sp>
        <p:nvSpPr>
          <p:cNvPr id="45" name="사각형: 둥근 모서리 4">
            <a:extLst>
              <a:ext uri="{FF2B5EF4-FFF2-40B4-BE49-F238E27FC236}">
                <a16:creationId xmlns:a16="http://schemas.microsoft.com/office/drawing/2014/main" id="{91315F95-0CED-95C9-CD2E-F58F09E225F2}"/>
              </a:ext>
            </a:extLst>
          </p:cNvPr>
          <p:cNvSpPr/>
          <p:nvPr/>
        </p:nvSpPr>
        <p:spPr>
          <a:xfrm>
            <a:off x="4727848" y="2876828"/>
            <a:ext cx="1524528" cy="60669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F26455C3-DEE9-875A-6C2D-83A1D29A67AD}"/>
              </a:ext>
            </a:extLst>
          </p:cNvPr>
          <p:cNvSpPr txBox="1"/>
          <p:nvPr/>
        </p:nvSpPr>
        <p:spPr>
          <a:xfrm>
            <a:off x="4727848" y="2852936"/>
            <a:ext cx="1460815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3085</a:t>
            </a: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9A51B302-D0F4-AD26-E696-40171CC9F34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5139802" y="294239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9" name="순서도: 연결자 18">
            <a:extLst>
              <a:ext uri="{FF2B5EF4-FFF2-40B4-BE49-F238E27FC236}">
                <a16:creationId xmlns:a16="http://schemas.microsoft.com/office/drawing/2014/main" id="{AE174C6F-1CC8-9738-C1DB-144AA29D272B}"/>
              </a:ext>
            </a:extLst>
          </p:cNvPr>
          <p:cNvSpPr/>
          <p:nvPr/>
        </p:nvSpPr>
        <p:spPr>
          <a:xfrm>
            <a:off x="518560" y="3038689"/>
            <a:ext cx="166896" cy="165669"/>
          </a:xfrm>
          <a:prstGeom prst="flowChartConnector">
            <a:avLst/>
          </a:prstGeom>
          <a:solidFill>
            <a:srgbClr val="995945"/>
          </a:solidFill>
          <a:ln w="38100"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lvl="0" algn="l">
              <a:lnSpc>
                <a:spcPct val="120000"/>
              </a:lnSpc>
              <a:defRPr/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20" name="사각형: 둥근 모서리 19">
            <a:hlinkClick r:id="rId12" action="ppaction://hlinksldjump"/>
            <a:extLst>
              <a:ext uri="{FF2B5EF4-FFF2-40B4-BE49-F238E27FC236}">
                <a16:creationId xmlns:a16="http://schemas.microsoft.com/office/drawing/2014/main" id="{CDA72C30-A4D2-0DA9-BCA2-210ADD8F4A5D}"/>
              </a:ext>
            </a:extLst>
          </p:cNvPr>
          <p:cNvSpPr/>
          <p:nvPr/>
        </p:nvSpPr>
        <p:spPr>
          <a:xfrm>
            <a:off x="236948" y="6391126"/>
            <a:ext cx="977023" cy="396000"/>
          </a:xfrm>
          <a:prstGeom prst="roundRect">
            <a:avLst>
              <a:gd name="adj" fmla="val 50000"/>
            </a:avLst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" tIns="36000" rIns="43200" bIns="18000" anchor="ctr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차시 시작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64D6C3B-06CD-20DD-D336-B9B250153982}"/>
              </a:ext>
            </a:extLst>
          </p:cNvPr>
          <p:cNvGrpSpPr/>
          <p:nvPr/>
        </p:nvGrpSpPr>
        <p:grpSpPr>
          <a:xfrm>
            <a:off x="8070541" y="164401"/>
            <a:ext cx="3902729" cy="401400"/>
            <a:chOff x="8070541" y="164401"/>
            <a:chExt cx="3902729" cy="401400"/>
          </a:xfrm>
        </p:grpSpPr>
        <p:grpSp>
          <p:nvGrpSpPr>
            <p:cNvPr id="15" name="그룹 30">
              <a:extLst>
                <a:ext uri="{FF2B5EF4-FFF2-40B4-BE49-F238E27FC236}">
                  <a16:creationId xmlns:a16="http://schemas.microsoft.com/office/drawing/2014/main" id="{D608C497-2C10-4831-CA90-C018C5BFE797}"/>
                </a:ext>
              </a:extLst>
            </p:cNvPr>
            <p:cNvGrpSpPr/>
            <p:nvPr/>
          </p:nvGrpSpPr>
          <p:grpSpPr>
            <a:xfrm>
              <a:off x="9882350" y="164401"/>
              <a:ext cx="2090920" cy="396000"/>
              <a:chOff x="980111" y="700966"/>
              <a:chExt cx="2090920" cy="396000"/>
            </a:xfrm>
          </p:grpSpPr>
          <p:grpSp>
            <p:nvGrpSpPr>
              <p:cNvPr id="28" name="그룹 26">
                <a:extLst>
                  <a:ext uri="{FF2B5EF4-FFF2-40B4-BE49-F238E27FC236}">
                    <a16:creationId xmlns:a16="http://schemas.microsoft.com/office/drawing/2014/main" id="{24EFEF3E-6DCE-603E-C7A4-BB6990CCA5EA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30" name="그래픽 60">
                  <a:extLst>
                    <a:ext uri="{FF2B5EF4-FFF2-40B4-BE49-F238E27FC236}">
                      <a16:creationId xmlns:a16="http://schemas.microsoft.com/office/drawing/2014/main" id="{5ADAAF6C-4A04-4566-20B5-D0853A2DC7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31" name="그림 28">
                  <a:extLst>
                    <a:ext uri="{FF2B5EF4-FFF2-40B4-BE49-F238E27FC236}">
                      <a16:creationId xmlns:a16="http://schemas.microsoft.com/office/drawing/2014/main" id="{93A391DE-F8F6-2B0B-33B4-D1AAB2DD42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29" name="TextBox 3">
                <a:extLst>
                  <a:ext uri="{FF2B5EF4-FFF2-40B4-BE49-F238E27FC236}">
                    <a16:creationId xmlns:a16="http://schemas.microsoft.com/office/drawing/2014/main" id="{A64A40C8-BF5F-4B04-7253-81C1AA963BB6}"/>
                  </a:ext>
                </a:extLst>
              </p:cNvPr>
              <p:cNvSpPr txBox="1"/>
              <p:nvPr/>
            </p:nvSpPr>
            <p:spPr>
              <a:xfrm>
                <a:off x="1923050" y="720980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2E86C273-5444-B46D-D7A0-B00D11056386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26" name="그래픽 57">
                <a:extLst>
                  <a:ext uri="{FF2B5EF4-FFF2-40B4-BE49-F238E27FC236}">
                    <a16:creationId xmlns:a16="http://schemas.microsoft.com/office/drawing/2014/main" id="{27EEE12B-85C9-FFEF-FD1F-25B6C618E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3E1051-47A7-3C09-FE82-5562B6A04CD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15~17</a:t>
                </a:r>
                <a:r>
                  <a:rPr kumimoji="0" lang="ko-KR" altLang="en-US" sz="16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DB9FE21-EF34-D7C0-9BFA-9E9B2884F0BA}"/>
              </a:ext>
            </a:extLst>
          </p:cNvPr>
          <p:cNvSpPr txBox="1"/>
          <p:nvPr/>
        </p:nvSpPr>
        <p:spPr>
          <a:xfrm>
            <a:off x="518560" y="1394824"/>
            <a:ext cx="10427092" cy="6066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600" b="1" spc="-150" dirty="0"/>
              <a:t>여러 영양소가 풍부하게 들어 있는 방울토마토가 한 상자에 </a:t>
            </a:r>
            <a:r>
              <a:rPr lang="en-US" altLang="ko-KR" sz="3600" b="1" spc="-150" dirty="0"/>
              <a:t>617</a:t>
            </a:r>
            <a:r>
              <a:rPr lang="ko-KR" altLang="en-US" sz="3600" b="1" spc="-150" dirty="0"/>
              <a:t>개씩 </a:t>
            </a:r>
            <a:r>
              <a:rPr lang="en-US" altLang="ko-KR" sz="3600" b="1" spc="-150" dirty="0"/>
              <a:t>5</a:t>
            </a:r>
            <a:r>
              <a:rPr lang="ko-KR" altLang="en-US" sz="3600" b="1" spc="-150" dirty="0"/>
              <a:t>상자 있어요</a:t>
            </a:r>
            <a:r>
              <a:rPr lang="en-US" altLang="ko-KR" sz="3600" b="1" spc="-1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28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505825" y="983619"/>
            <a:ext cx="10869191" cy="707886"/>
            <a:chOff x="505825" y="1280569"/>
            <a:chExt cx="10869191" cy="707886"/>
          </a:xfrm>
        </p:grpSpPr>
        <p:grpSp>
          <p:nvGrpSpPr>
            <p:cNvPr id="20" name="그룹 19"/>
            <p:cNvGrpSpPr/>
            <p:nvPr/>
          </p:nvGrpSpPr>
          <p:grpSpPr>
            <a:xfrm>
              <a:off x="505825" y="1280569"/>
              <a:ext cx="10869191" cy="707886"/>
              <a:chOff x="505825" y="1280569"/>
              <a:chExt cx="10869191" cy="70788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032017" y="1353185"/>
                <a:ext cx="10342999" cy="6066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ko-KR" altLang="en-US" sz="3600" b="1" spc="-300"/>
                  <a:t>수 카드를 보고       안에 알맞은 수를 써넣으세요</a:t>
                </a:r>
                <a:r>
                  <a:rPr lang="en-US" altLang="ko-KR" sz="3600" b="1" spc="-300"/>
                  <a:t>.</a:t>
                </a:r>
                <a:r>
                  <a:rPr lang="ko-KR" altLang="en-US" sz="3600" b="1" spc="-300"/>
                  <a:t>  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05825" y="1280569"/>
                <a:ext cx="481222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 sz="4000" b="1">
                    <a:solidFill>
                      <a:srgbClr val="843C0C"/>
                    </a:solidFill>
                  </a:rPr>
                  <a:t>1</a:t>
                </a:r>
                <a:endParaRPr lang="ko-KR" altLang="en-US" sz="4000" b="1">
                  <a:solidFill>
                    <a:srgbClr val="843C0C"/>
                  </a:solidFill>
                </a:endParaRPr>
              </a:p>
            </p:txBody>
          </p:sp>
        </p:grpSp>
        <p:sp>
          <p:nvSpPr>
            <p:cNvPr id="21" name="사각형: 둥근 모서리 20"/>
            <p:cNvSpPr/>
            <p:nvPr/>
          </p:nvSpPr>
          <p:spPr>
            <a:xfrm>
              <a:off x="4089427" y="1465855"/>
              <a:ext cx="369177" cy="3813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0081C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" name="그래픽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5" name="그래픽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57" name="그룹 56"/>
          <p:cNvGrpSpPr/>
          <p:nvPr/>
        </p:nvGrpSpPr>
        <p:grpSpPr>
          <a:xfrm>
            <a:off x="10451276" y="6473873"/>
            <a:ext cx="1549381" cy="254013"/>
            <a:chOff x="10379267" y="6473873"/>
            <a:chExt cx="1549381" cy="254013"/>
          </a:xfrm>
        </p:grpSpPr>
        <p:grpSp>
          <p:nvGrpSpPr>
            <p:cNvPr id="58" name="그룹 57"/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3" name="직사각형 62"/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61" name="그림 60">
              <a:hlinkClick r:id="rId4" action="ppaction://hlinksldjump"/>
            </p:cNvPr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2" name="그림 61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01" name="가로 글상자 100"/>
          <p:cNvSpPr txBox="1"/>
          <p:nvPr/>
        </p:nvSpPr>
        <p:spPr>
          <a:xfrm>
            <a:off x="9034104" y="2283562"/>
            <a:ext cx="1541316" cy="666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3200" b="1" i="0" u="none" strike="noStrike" kern="1200" cap="none" spc="-30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5</a:t>
            </a:r>
            <a:r>
              <a:rPr kumimoji="0" lang="ko-KR" altLang="en-US" sz="3200" b="1" i="0" u="none" strike="noStrike" kern="1200" cap="none" spc="-30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  </a:t>
            </a:r>
            <a:r>
              <a:rPr kumimoji="0" lang="en-US" altLang="ko-KR" sz="3200" b="1" i="0" u="none" strike="noStrike" kern="1200" cap="none" spc="-30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3</a:t>
            </a:r>
            <a:r>
              <a:rPr kumimoji="0" lang="ko-KR" altLang="en-US" sz="3200" b="1" i="0" u="none" strike="noStrike" kern="1200" cap="none" spc="-30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   </a:t>
            </a:r>
            <a:r>
              <a:rPr kumimoji="0" lang="en-US" altLang="ko-KR" sz="3200" b="1" i="0" u="none" strike="noStrike" kern="1200" cap="none" spc="-30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4</a:t>
            </a:r>
            <a:endParaRPr kumimoji="0" lang="en-US" altLang="ko-KR" sz="3200" b="1" i="0" u="none" strike="noStrike" kern="1200" cap="none" spc="-300" normalizeH="0" baseline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2" name="가로 글상자 101"/>
          <p:cNvSpPr txBox="1"/>
          <p:nvPr/>
        </p:nvSpPr>
        <p:spPr>
          <a:xfrm>
            <a:off x="8473860" y="2742494"/>
            <a:ext cx="484908" cy="88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×</a:t>
            </a:r>
          </a:p>
        </p:txBody>
      </p:sp>
      <p:sp>
        <p:nvSpPr>
          <p:cNvPr id="103" name="가로 글상자 102"/>
          <p:cNvSpPr txBox="1"/>
          <p:nvPr/>
        </p:nvSpPr>
        <p:spPr>
          <a:xfrm>
            <a:off x="10156323" y="2858526"/>
            <a:ext cx="467588" cy="671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3</a:t>
            </a:r>
            <a:endParaRPr kumimoji="0" lang="en-US" altLang="ko-KR" sz="3200" b="1" i="0" u="none" strike="noStrike" kern="1200" cap="none" spc="-300" normalizeH="0" baseline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cxnSp>
        <p:nvCxnSpPr>
          <p:cNvPr id="104" name="선 103"/>
          <p:cNvCxnSpPr/>
          <p:nvPr/>
        </p:nvCxnSpPr>
        <p:spPr>
          <a:xfrm flipV="1">
            <a:off x="8400256" y="3480162"/>
            <a:ext cx="2257427" cy="3463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선 104"/>
          <p:cNvCxnSpPr/>
          <p:nvPr/>
        </p:nvCxnSpPr>
        <p:spPr>
          <a:xfrm rot="5400000">
            <a:off x="8796002" y="4036054"/>
            <a:ext cx="3472293" cy="34682"/>
          </a:xfrm>
          <a:prstGeom prst="line">
            <a:avLst/>
          </a:prstGeom>
          <a:ln>
            <a:solidFill>
              <a:schemeClr val="dk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선 105"/>
          <p:cNvCxnSpPr/>
          <p:nvPr/>
        </p:nvCxnSpPr>
        <p:spPr>
          <a:xfrm rot="5400000">
            <a:off x="8270394" y="4049908"/>
            <a:ext cx="3516456" cy="32084"/>
          </a:xfrm>
          <a:prstGeom prst="line">
            <a:avLst/>
          </a:prstGeom>
          <a:noFill/>
          <a:ln w="6350" cap="flat" cmpd="sng" algn="ctr">
            <a:solidFill>
              <a:srgbClr val="000000">
                <a:alpha val="100000"/>
              </a:srgbClr>
            </a:solidFill>
            <a:prstDash val="sysDot"/>
            <a:miter/>
          </a:ln>
        </p:spPr>
      </p:cxnSp>
      <p:cxnSp>
        <p:nvCxnSpPr>
          <p:cNvPr id="107" name="선 106"/>
          <p:cNvCxnSpPr/>
          <p:nvPr/>
        </p:nvCxnSpPr>
        <p:spPr>
          <a:xfrm rot="5400000">
            <a:off x="7771631" y="4055969"/>
            <a:ext cx="3506930" cy="29487"/>
          </a:xfrm>
          <a:prstGeom prst="line">
            <a:avLst/>
          </a:prstGeom>
          <a:noFill/>
          <a:ln w="6350" cap="flat" cmpd="sng" algn="ctr">
            <a:solidFill>
              <a:srgbClr val="000000">
                <a:alpha val="100000"/>
              </a:srgbClr>
            </a:solidFill>
            <a:prstDash val="sysDot"/>
            <a:miter/>
          </a:ln>
        </p:spPr>
      </p:cxnSp>
      <p:cxnSp>
        <p:nvCxnSpPr>
          <p:cNvPr id="108" name="선 107"/>
          <p:cNvCxnSpPr/>
          <p:nvPr/>
        </p:nvCxnSpPr>
        <p:spPr>
          <a:xfrm rot="5400000">
            <a:off x="7231302" y="4049908"/>
            <a:ext cx="3507798" cy="23424"/>
          </a:xfrm>
          <a:prstGeom prst="line">
            <a:avLst/>
          </a:prstGeom>
          <a:noFill/>
          <a:ln w="6350" cap="flat" cmpd="sng" algn="ctr">
            <a:solidFill>
              <a:srgbClr val="000000">
                <a:alpha val="100000"/>
              </a:srgbClr>
            </a:solidFill>
            <a:prstDash val="sysDot"/>
            <a:miter/>
          </a:ln>
        </p:spPr>
      </p:cxnSp>
      <p:sp>
        <p:nvSpPr>
          <p:cNvPr id="109" name="사각형: 둥근 모서리 2"/>
          <p:cNvSpPr/>
          <p:nvPr/>
        </p:nvSpPr>
        <p:spPr>
          <a:xfrm>
            <a:off x="9552384" y="3542060"/>
            <a:ext cx="972568" cy="56105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>
            <a:solidFill>
              <a:srgbClr val="ED028C">
                <a:alpha val="100000"/>
              </a:srgbClr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200" b="1" i="0" u="none" strike="noStrike" kern="1200" cap="none" spc="-300" normalizeH="0" baseline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10" name="사각형: 둥근 모서리 2"/>
          <p:cNvSpPr/>
          <p:nvPr/>
        </p:nvSpPr>
        <p:spPr>
          <a:xfrm>
            <a:off x="9518477" y="4195822"/>
            <a:ext cx="1011670" cy="56105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>
            <a:solidFill>
              <a:srgbClr val="19B5F0">
                <a:alpha val="100000"/>
              </a:srgbClr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200" b="1" i="0" u="none" strike="noStrike" kern="1200" cap="none" spc="-300" normalizeH="0" baseline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11" name="사각형: 둥근 모서리 2"/>
          <p:cNvSpPr/>
          <p:nvPr/>
        </p:nvSpPr>
        <p:spPr>
          <a:xfrm>
            <a:off x="8472264" y="5512869"/>
            <a:ext cx="2061348" cy="56105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>
            <a:solidFill>
              <a:srgbClr val="000000">
                <a:alpha val="100000"/>
              </a:srgbClr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200" b="1" i="0" u="none" strike="noStrike" kern="1200" cap="none" spc="-300" normalizeH="0" baseline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12" name="TextBox 5"/>
          <p:cNvSpPr txBox="1"/>
          <p:nvPr/>
        </p:nvSpPr>
        <p:spPr>
          <a:xfrm>
            <a:off x="9622289" y="3525260"/>
            <a:ext cx="820079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1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2</a:t>
            </a:r>
          </a:p>
        </p:txBody>
      </p:sp>
      <p:pic>
        <p:nvPicPr>
          <p:cNvPr id="113" name="그림 112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833417" y="3573017"/>
            <a:ext cx="471527" cy="46283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14" name="TextBox 5"/>
          <p:cNvSpPr txBox="1"/>
          <p:nvPr/>
        </p:nvSpPr>
        <p:spPr>
          <a:xfrm>
            <a:off x="9587750" y="4159566"/>
            <a:ext cx="873124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9</a:t>
            </a:r>
            <a:r>
              <a:rPr kumimoji="0" lang="ko-KR" altLang="en-US" sz="3200" b="1" i="0" u="none" strike="noStrike" kern="1200" cap="none" spc="-300" normalizeH="0" baseline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</a:t>
            </a:r>
            <a:r>
              <a:rPr kumimoji="0" lang="en-US" altLang="ko-KR" sz="3200" b="1" i="0" u="none" strike="noStrike" kern="1200" cap="none" spc="-300" normalizeH="0" baseline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0</a:t>
            </a:r>
          </a:p>
        </p:txBody>
      </p:sp>
      <p:sp>
        <p:nvSpPr>
          <p:cNvPr id="115" name="TextBox 5"/>
          <p:cNvSpPr txBox="1"/>
          <p:nvPr/>
        </p:nvSpPr>
        <p:spPr>
          <a:xfrm>
            <a:off x="8537273" y="5517233"/>
            <a:ext cx="1944216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1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6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0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2</a:t>
            </a:r>
          </a:p>
        </p:txBody>
      </p:sp>
      <p:pic>
        <p:nvPicPr>
          <p:cNvPr id="116" name="그림 115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865946" y="4262310"/>
            <a:ext cx="471527" cy="46283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cxnSp>
        <p:nvCxnSpPr>
          <p:cNvPr id="117" name="선 116"/>
          <p:cNvCxnSpPr/>
          <p:nvPr/>
        </p:nvCxnSpPr>
        <p:spPr>
          <a:xfrm flipV="1">
            <a:off x="8440086" y="5438848"/>
            <a:ext cx="2257427" cy="3463"/>
          </a:xfrm>
          <a:prstGeom prst="line">
            <a:avLst/>
          </a:prstGeom>
          <a:noFill/>
          <a:ln w="19050" cap="flat" cmpd="sng" algn="ctr">
            <a:solidFill>
              <a:srgbClr val="000000">
                <a:alpha val="100000"/>
              </a:srgbClr>
            </a:solidFill>
            <a:prstDash val="solid"/>
            <a:miter/>
          </a:ln>
        </p:spPr>
      </p:cxnSp>
      <p:sp>
        <p:nvSpPr>
          <p:cNvPr id="118" name="사각형: 둥근 모서리 2"/>
          <p:cNvSpPr/>
          <p:nvPr/>
        </p:nvSpPr>
        <p:spPr>
          <a:xfrm>
            <a:off x="8472263" y="4830535"/>
            <a:ext cx="2080397" cy="56105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>
            <a:solidFill>
              <a:schemeClr val="accent6">
                <a:alpha val="100000"/>
              </a:schemeClr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200" b="1" i="0" u="none" strike="noStrike" kern="1200" cap="none" spc="-300" normalizeH="0" baseline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19" name="TextBox 5"/>
          <p:cNvSpPr txBox="1"/>
          <p:nvPr/>
        </p:nvSpPr>
        <p:spPr>
          <a:xfrm>
            <a:off x="8576105" y="4814869"/>
            <a:ext cx="1905384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1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5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0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0</a:t>
            </a:r>
          </a:p>
        </p:txBody>
      </p:sp>
      <p:pic>
        <p:nvPicPr>
          <p:cNvPr id="120" name="그림 119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273617" y="4890726"/>
            <a:ext cx="471527" cy="46283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121" name="그림 120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282713" y="5569053"/>
            <a:ext cx="471527" cy="46283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cxnSp>
        <p:nvCxnSpPr>
          <p:cNvPr id="122" name="선 121"/>
          <p:cNvCxnSpPr/>
          <p:nvPr/>
        </p:nvCxnSpPr>
        <p:spPr>
          <a:xfrm rot="5400000">
            <a:off x="6467752" y="4209376"/>
            <a:ext cx="3888432" cy="23424"/>
          </a:xfrm>
          <a:prstGeom prst="line">
            <a:avLst/>
          </a:prstGeom>
          <a:noFill/>
          <a:ln w="6350" cap="flat" cmpd="sng" algn="ctr">
            <a:solidFill>
              <a:srgbClr val="000000">
                <a:alpha val="100000"/>
              </a:srgbClr>
            </a:solidFill>
            <a:prstDash val="sysDot"/>
            <a:miter/>
          </a:ln>
        </p:spPr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0B9CC3B-3CAB-2F34-C18F-417B25E9D506}"/>
              </a:ext>
            </a:extLst>
          </p:cNvPr>
          <p:cNvGrpSpPr/>
          <p:nvPr/>
        </p:nvGrpSpPr>
        <p:grpSpPr>
          <a:xfrm>
            <a:off x="1249587" y="6401095"/>
            <a:ext cx="3802681" cy="379630"/>
            <a:chOff x="1249587" y="6401095"/>
            <a:chExt cx="3802681" cy="379630"/>
          </a:xfrm>
        </p:grpSpPr>
        <p:sp>
          <p:nvSpPr>
            <p:cNvPr id="13" name="사각형: 둥근 모서리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125277C8-AC69-3217-78A3-B93787BBAFBC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</a:rPr>
                <a:t>1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사각형: 둥근 모서리 13">
              <a:hlinkClick r:id="rId4" action="ppaction://hlinksldjump"/>
              <a:extLst>
                <a:ext uri="{FF2B5EF4-FFF2-40B4-BE49-F238E27FC236}">
                  <a16:creationId xmlns:a16="http://schemas.microsoft.com/office/drawing/2014/main" id="{891C29FE-F70D-75B2-A261-DD590DBD89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5" name="사각형: 둥근 모서리 14">
              <a:hlinkClick r:id="rId9" action="ppaction://hlinksldjump"/>
              <a:extLst>
                <a:ext uri="{FF2B5EF4-FFF2-40B4-BE49-F238E27FC236}">
                  <a16:creationId xmlns:a16="http://schemas.microsoft.com/office/drawing/2014/main" id="{404BEFB7-C66D-43EB-23D1-92E192F02D30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6" name="사각형: 둥근 모서리 15">
              <a:hlinkClick r:id="rId10" action="ppaction://hlinksldjump"/>
              <a:extLst>
                <a:ext uri="{FF2B5EF4-FFF2-40B4-BE49-F238E27FC236}">
                  <a16:creationId xmlns:a16="http://schemas.microsoft.com/office/drawing/2014/main" id="{5846E8E7-A720-D9FC-32EB-BFF1BCF19D5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7" name="사각형: 둥근 모서리 16">
              <a:hlinkClick r:id="rId11" action="ppaction://hlinksldjump"/>
              <a:extLst>
                <a:ext uri="{FF2B5EF4-FFF2-40B4-BE49-F238E27FC236}">
                  <a16:creationId xmlns:a16="http://schemas.microsoft.com/office/drawing/2014/main" id="{7AFE6D4A-D0FA-FFE0-18BD-DC09E57AC108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18" name="사각형: 둥근 모서리 17">
              <a:hlinkClick r:id="rId12" action="ppaction://hlinksldjump"/>
              <a:extLst>
                <a:ext uri="{FF2B5EF4-FFF2-40B4-BE49-F238E27FC236}">
                  <a16:creationId xmlns:a16="http://schemas.microsoft.com/office/drawing/2014/main" id="{47E2C347-B353-69EB-E285-73EEECC5A87E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4" name="사각형: 둥근 모서리 23">
              <a:hlinkClick r:id="rId13" action="ppaction://hlinksldjump"/>
              <a:extLst>
                <a:ext uri="{FF2B5EF4-FFF2-40B4-BE49-F238E27FC236}">
                  <a16:creationId xmlns:a16="http://schemas.microsoft.com/office/drawing/2014/main" id="{E304AA38-D85D-2D82-D9DE-C4B06C2EFE9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0893512-B006-0307-51FA-E92A0029061E}"/>
              </a:ext>
            </a:extLst>
          </p:cNvPr>
          <p:cNvGrpSpPr/>
          <p:nvPr/>
        </p:nvGrpSpPr>
        <p:grpSpPr>
          <a:xfrm>
            <a:off x="1213971" y="1762331"/>
            <a:ext cx="7185675" cy="3733273"/>
            <a:chOff x="1803814" y="1161734"/>
            <a:chExt cx="8802903" cy="4424690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65F703BA-5054-12ED-D8FF-06D3D173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03814" y="1161734"/>
              <a:ext cx="8802903" cy="4424690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38D37DA0-9A43-14CF-CDC6-4AD99FCD25FB}"/>
                </a:ext>
              </a:extLst>
            </p:cNvPr>
            <p:cNvSpPr/>
            <p:nvPr/>
          </p:nvSpPr>
          <p:spPr>
            <a:xfrm>
              <a:off x="3865162" y="3747818"/>
              <a:ext cx="1132045" cy="338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10B615BC-849A-B8C3-C639-706671763BCF}"/>
                </a:ext>
              </a:extLst>
            </p:cNvPr>
            <p:cNvSpPr/>
            <p:nvPr/>
          </p:nvSpPr>
          <p:spPr>
            <a:xfrm>
              <a:off x="5573129" y="3700361"/>
              <a:ext cx="1132045" cy="354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8F3FE5A-7DAB-486B-8DFA-9FE60FD38DD5}"/>
                </a:ext>
              </a:extLst>
            </p:cNvPr>
            <p:cNvSpPr/>
            <p:nvPr/>
          </p:nvSpPr>
          <p:spPr>
            <a:xfrm>
              <a:off x="7254480" y="3730207"/>
              <a:ext cx="1132045" cy="354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TextBox 7">
            <a:extLst>
              <a:ext uri="{FF2B5EF4-FFF2-40B4-BE49-F238E27FC236}">
                <a16:creationId xmlns:a16="http://schemas.microsoft.com/office/drawing/2014/main" id="{49432B52-2AAE-82D1-FA2D-5B5422171AC2}"/>
              </a:ext>
            </a:extLst>
          </p:cNvPr>
          <p:cNvSpPr txBox="1"/>
          <p:nvPr/>
        </p:nvSpPr>
        <p:spPr>
          <a:xfrm>
            <a:off x="2864409" y="3812470"/>
            <a:ext cx="1010216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500×3</a:t>
            </a: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E8221821-1701-C6FE-4800-8398BCE40A74}"/>
              </a:ext>
            </a:extLst>
          </p:cNvPr>
          <p:cNvSpPr txBox="1"/>
          <p:nvPr/>
        </p:nvSpPr>
        <p:spPr>
          <a:xfrm>
            <a:off x="4342943" y="3819004"/>
            <a:ext cx="1010216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30×3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ACAB6B06-4B2F-EDB7-6151-C45FDB1DE1E9}"/>
              </a:ext>
            </a:extLst>
          </p:cNvPr>
          <p:cNvSpPr txBox="1"/>
          <p:nvPr/>
        </p:nvSpPr>
        <p:spPr>
          <a:xfrm>
            <a:off x="5813355" y="3827827"/>
            <a:ext cx="1010216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4×3</a:t>
            </a: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B83F48D9-B7BA-192E-9AC9-989754E4A3E8}"/>
              </a:ext>
            </a:extLst>
          </p:cNvPr>
          <p:cNvSpPr txBox="1"/>
          <p:nvPr/>
        </p:nvSpPr>
        <p:spPr>
          <a:xfrm>
            <a:off x="599656" y="1994688"/>
            <a:ext cx="650176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534</a:t>
            </a: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C04891A7-A55B-08BC-A67A-073BEB246D22}"/>
              </a:ext>
            </a:extLst>
          </p:cNvPr>
          <p:cNvSpPr txBox="1"/>
          <p:nvPr/>
        </p:nvSpPr>
        <p:spPr>
          <a:xfrm>
            <a:off x="7750426" y="2557654"/>
            <a:ext cx="290136" cy="41604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3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7B3C3AAC-B85E-0E66-410C-18B7A9368E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1530" y="5450658"/>
            <a:ext cx="5391176" cy="572377"/>
          </a:xfrm>
          <a:prstGeom prst="rect">
            <a:avLst/>
          </a:prstGeom>
        </p:spPr>
      </p:pic>
      <p:sp>
        <p:nvSpPr>
          <p:cNvPr id="47" name="TextBox 7">
            <a:extLst>
              <a:ext uri="{FF2B5EF4-FFF2-40B4-BE49-F238E27FC236}">
                <a16:creationId xmlns:a16="http://schemas.microsoft.com/office/drawing/2014/main" id="{1ACAD963-59C1-0D0F-9963-EB9438F8218C}"/>
              </a:ext>
            </a:extLst>
          </p:cNvPr>
          <p:cNvSpPr txBox="1"/>
          <p:nvPr/>
        </p:nvSpPr>
        <p:spPr>
          <a:xfrm>
            <a:off x="1493006" y="5433771"/>
            <a:ext cx="1154232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534×3=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17BD7170-AD5A-22CD-B05F-2EF603D29193}"/>
              </a:ext>
            </a:extLst>
          </p:cNvPr>
          <p:cNvSpPr txBox="1"/>
          <p:nvPr/>
        </p:nvSpPr>
        <p:spPr>
          <a:xfrm>
            <a:off x="2881573" y="5467512"/>
            <a:ext cx="722184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1500</a:t>
            </a:r>
          </a:p>
        </p:txBody>
      </p:sp>
      <p:sp>
        <p:nvSpPr>
          <p:cNvPr id="53" name="TextBox 7">
            <a:extLst>
              <a:ext uri="{FF2B5EF4-FFF2-40B4-BE49-F238E27FC236}">
                <a16:creationId xmlns:a16="http://schemas.microsoft.com/office/drawing/2014/main" id="{DCE8B724-8088-61FC-A006-EAA42D8E2726}"/>
              </a:ext>
            </a:extLst>
          </p:cNvPr>
          <p:cNvSpPr txBox="1"/>
          <p:nvPr/>
        </p:nvSpPr>
        <p:spPr>
          <a:xfrm>
            <a:off x="4476397" y="5460503"/>
            <a:ext cx="722184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90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D80B9940-5EB9-F8A5-C217-87928C2D8707}"/>
              </a:ext>
            </a:extLst>
          </p:cNvPr>
          <p:cNvSpPr txBox="1"/>
          <p:nvPr/>
        </p:nvSpPr>
        <p:spPr>
          <a:xfrm>
            <a:off x="5865153" y="5491197"/>
            <a:ext cx="722184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12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0D1C73EF-C1DC-7836-421E-7BB4834DD6C0}"/>
              </a:ext>
            </a:extLst>
          </p:cNvPr>
          <p:cNvSpPr txBox="1"/>
          <p:nvPr/>
        </p:nvSpPr>
        <p:spPr>
          <a:xfrm>
            <a:off x="7118288" y="5476611"/>
            <a:ext cx="722184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1602</a:t>
            </a: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57411E03-7069-A970-F790-478659AB20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985808" y="5517814"/>
            <a:ext cx="471527" cy="46283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3ED1BF4C-8C80-D43F-CAC4-420D88E52F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4381691" y="5467803"/>
            <a:ext cx="471527" cy="46283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7DFDACD1-E4A1-C5F7-7859-240B987FBA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5840105" y="5512869"/>
            <a:ext cx="471527" cy="46283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5B52004E-7589-4A3D-D31C-4E9B19C7CD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7229516" y="5512869"/>
            <a:ext cx="471527" cy="46283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67" name="그림 66">
            <a:hlinkClick r:id="rId16" action="ppaction://hlinksldjump"/>
            <a:extLst>
              <a:ext uri="{FF2B5EF4-FFF2-40B4-BE49-F238E27FC236}">
                <a16:creationId xmlns:a16="http://schemas.microsoft.com/office/drawing/2014/main" id="{3CDF7243-878C-CA40-95EE-E8B4A7012B4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0795209" y="5690061"/>
            <a:ext cx="1267596" cy="479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8" name="직사각형 67">
            <a:extLst>
              <a:ext uri="{FF2B5EF4-FFF2-40B4-BE49-F238E27FC236}">
                <a16:creationId xmlns:a16="http://schemas.microsoft.com/office/drawing/2014/main" id="{BB904476-5CEB-6413-69B6-ADCCF4C174A9}"/>
              </a:ext>
            </a:extLst>
          </p:cNvPr>
          <p:cNvSpPr/>
          <p:nvPr/>
        </p:nvSpPr>
        <p:spPr>
          <a:xfrm>
            <a:off x="8269005" y="3615663"/>
            <a:ext cx="105321" cy="212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BD7938BF-07A3-9459-E4DA-6D09C3AF3F7E}"/>
              </a:ext>
            </a:extLst>
          </p:cNvPr>
          <p:cNvSpPr/>
          <p:nvPr/>
        </p:nvSpPr>
        <p:spPr>
          <a:xfrm>
            <a:off x="8295675" y="5292073"/>
            <a:ext cx="105321" cy="212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사각형: 둥근 모서리 69">
            <a:hlinkClick r:id="rId18" action="ppaction://hlinksldjump"/>
            <a:extLst>
              <a:ext uri="{FF2B5EF4-FFF2-40B4-BE49-F238E27FC236}">
                <a16:creationId xmlns:a16="http://schemas.microsoft.com/office/drawing/2014/main" id="{DD1E0AA1-D909-46BE-514E-6DA9DAF88E55}"/>
              </a:ext>
            </a:extLst>
          </p:cNvPr>
          <p:cNvSpPr/>
          <p:nvPr/>
        </p:nvSpPr>
        <p:spPr>
          <a:xfrm>
            <a:off x="236948" y="6391126"/>
            <a:ext cx="977023" cy="396000"/>
          </a:xfrm>
          <a:prstGeom prst="roundRect">
            <a:avLst>
              <a:gd name="adj" fmla="val 50000"/>
            </a:avLst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" tIns="36000" rIns="43200" bIns="18000" anchor="ctr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차시 시작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E5F04EA-445E-4180-26AE-D9B4348EBB71}"/>
              </a:ext>
            </a:extLst>
          </p:cNvPr>
          <p:cNvGrpSpPr/>
          <p:nvPr/>
        </p:nvGrpSpPr>
        <p:grpSpPr>
          <a:xfrm>
            <a:off x="8070541" y="164401"/>
            <a:ext cx="3902729" cy="401400"/>
            <a:chOff x="8070541" y="164401"/>
            <a:chExt cx="3902729" cy="401400"/>
          </a:xfrm>
        </p:grpSpPr>
        <p:grpSp>
          <p:nvGrpSpPr>
            <p:cNvPr id="25" name="그룹 30">
              <a:extLst>
                <a:ext uri="{FF2B5EF4-FFF2-40B4-BE49-F238E27FC236}">
                  <a16:creationId xmlns:a16="http://schemas.microsoft.com/office/drawing/2014/main" id="{3BB05A77-B46F-4408-36F6-2C17E88ADD17}"/>
                </a:ext>
              </a:extLst>
            </p:cNvPr>
            <p:cNvGrpSpPr/>
            <p:nvPr/>
          </p:nvGrpSpPr>
          <p:grpSpPr>
            <a:xfrm>
              <a:off x="9882350" y="164401"/>
              <a:ext cx="2090920" cy="396000"/>
              <a:chOff x="980111" y="700966"/>
              <a:chExt cx="2090920" cy="396000"/>
            </a:xfrm>
          </p:grpSpPr>
          <p:grpSp>
            <p:nvGrpSpPr>
              <p:cNvPr id="30" name="그룹 26">
                <a:extLst>
                  <a:ext uri="{FF2B5EF4-FFF2-40B4-BE49-F238E27FC236}">
                    <a16:creationId xmlns:a16="http://schemas.microsoft.com/office/drawing/2014/main" id="{6C2927D3-44C7-7A84-2BC2-2D5EF2FD0319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36" name="그래픽 60">
                  <a:extLst>
                    <a:ext uri="{FF2B5EF4-FFF2-40B4-BE49-F238E27FC236}">
                      <a16:creationId xmlns:a16="http://schemas.microsoft.com/office/drawing/2014/main" id="{22835654-4EF6-4780-FF49-251C6B7035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37" name="그림 28">
                  <a:extLst>
                    <a:ext uri="{FF2B5EF4-FFF2-40B4-BE49-F238E27FC236}">
                      <a16:creationId xmlns:a16="http://schemas.microsoft.com/office/drawing/2014/main" id="{36F12D58-5DF6-7DCB-EAD8-9148AF58B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">
                <a:extLst>
                  <a:ext uri="{FF2B5EF4-FFF2-40B4-BE49-F238E27FC236}">
                    <a16:creationId xmlns:a16="http://schemas.microsoft.com/office/drawing/2014/main" id="{E438F928-AD10-ABC2-0CC4-5418F29D4BA9}"/>
                  </a:ext>
                </a:extLst>
              </p:cNvPr>
              <p:cNvSpPr txBox="1"/>
              <p:nvPr/>
            </p:nvSpPr>
            <p:spPr>
              <a:xfrm>
                <a:off x="1923050" y="720980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C3109F60-0C13-D931-955E-75A010DB8D67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27" name="그래픽 57">
                <a:extLst>
                  <a:ext uri="{FF2B5EF4-FFF2-40B4-BE49-F238E27FC236}">
                    <a16:creationId xmlns:a16="http://schemas.microsoft.com/office/drawing/2014/main" id="{2B48F6ED-0D6B-781A-A7E4-A4B712015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215BCB-857F-F995-AF7E-678DAD86E91F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15~17</a:t>
                </a:r>
                <a:r>
                  <a:rPr kumimoji="0" lang="ko-KR" altLang="en-US" sz="16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4" grpId="0"/>
      <p:bldP spid="115" grpId="0"/>
      <p:bldP spid="119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505825" y="983619"/>
            <a:ext cx="10869191" cy="707886"/>
            <a:chOff x="505825" y="1280569"/>
            <a:chExt cx="10869191" cy="707886"/>
          </a:xfrm>
        </p:grpSpPr>
        <p:grpSp>
          <p:nvGrpSpPr>
            <p:cNvPr id="20" name="그룹 19"/>
            <p:cNvGrpSpPr/>
            <p:nvPr/>
          </p:nvGrpSpPr>
          <p:grpSpPr>
            <a:xfrm>
              <a:off x="505825" y="1280569"/>
              <a:ext cx="10869191" cy="707886"/>
              <a:chOff x="505825" y="1280569"/>
              <a:chExt cx="10869191" cy="70788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032017" y="1353185"/>
                <a:ext cx="10342999" cy="6066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ko-KR" altLang="en-US" sz="3600" b="1" spc="-300"/>
                  <a:t>수 카드를 보고       안에 알맞은 수를 써넣으세요</a:t>
                </a:r>
                <a:r>
                  <a:rPr lang="en-US" altLang="ko-KR" sz="3600" b="1" spc="-300"/>
                  <a:t>.</a:t>
                </a:r>
                <a:r>
                  <a:rPr lang="ko-KR" altLang="en-US" sz="3600" b="1" spc="-300"/>
                  <a:t>  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05825" y="1280569"/>
                <a:ext cx="481222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 sz="4000" b="1">
                    <a:solidFill>
                      <a:srgbClr val="843C0C"/>
                    </a:solidFill>
                  </a:rPr>
                  <a:t>1</a:t>
                </a:r>
                <a:endParaRPr lang="ko-KR" altLang="en-US" sz="4000" b="1">
                  <a:solidFill>
                    <a:srgbClr val="843C0C"/>
                  </a:solidFill>
                </a:endParaRPr>
              </a:p>
            </p:txBody>
          </p:sp>
        </p:grpSp>
        <p:sp>
          <p:nvSpPr>
            <p:cNvPr id="21" name="사각형: 둥근 모서리 20"/>
            <p:cNvSpPr/>
            <p:nvPr/>
          </p:nvSpPr>
          <p:spPr>
            <a:xfrm>
              <a:off x="4089427" y="1465855"/>
              <a:ext cx="369177" cy="3813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0081C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" name="그래픽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5" name="그래픽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57" name="그룹 56"/>
          <p:cNvGrpSpPr/>
          <p:nvPr/>
        </p:nvGrpSpPr>
        <p:grpSpPr>
          <a:xfrm>
            <a:off x="10451276" y="6473873"/>
            <a:ext cx="1549381" cy="254013"/>
            <a:chOff x="10379267" y="6473873"/>
            <a:chExt cx="1549381" cy="254013"/>
          </a:xfrm>
        </p:grpSpPr>
        <p:grpSp>
          <p:nvGrpSpPr>
            <p:cNvPr id="58" name="그룹 57"/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3" name="직사각형 62"/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61" name="그림 60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2" name="그림 61">
              <a:hlinkClick r:id="rId5" action="ppaction://hlinksldjump"/>
            </p:cNvPr>
            <p:cNvPicPr>
              <a:picLocks noChangeAspect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01" name="가로 글상자 100"/>
          <p:cNvSpPr txBox="1"/>
          <p:nvPr/>
        </p:nvSpPr>
        <p:spPr>
          <a:xfrm>
            <a:off x="9034104" y="2283562"/>
            <a:ext cx="1541316" cy="666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3200" b="1" i="0" u="none" strike="noStrike" kern="1200" cap="none" spc="-30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5</a:t>
            </a:r>
            <a:r>
              <a:rPr kumimoji="0" lang="ko-KR" altLang="en-US" sz="3200" b="1" i="0" u="none" strike="noStrike" kern="1200" cap="none" spc="-30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  </a:t>
            </a:r>
            <a:r>
              <a:rPr kumimoji="0" lang="en-US" altLang="ko-KR" sz="3200" b="1" i="0" u="none" strike="noStrike" kern="1200" cap="none" spc="-30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3</a:t>
            </a:r>
            <a:r>
              <a:rPr kumimoji="0" lang="ko-KR" altLang="en-US" sz="3200" b="1" i="0" u="none" strike="noStrike" kern="1200" cap="none" spc="-30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   </a:t>
            </a:r>
            <a:r>
              <a:rPr kumimoji="0" lang="en-US" altLang="ko-KR" sz="3200" b="1" i="0" u="none" strike="noStrike" kern="1200" cap="none" spc="-30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4</a:t>
            </a:r>
            <a:endParaRPr kumimoji="0" lang="en-US" altLang="ko-KR" sz="3200" b="1" i="0" u="none" strike="noStrike" kern="1200" cap="none" spc="-300" normalizeH="0" baseline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02" name="가로 글상자 101"/>
          <p:cNvSpPr txBox="1"/>
          <p:nvPr/>
        </p:nvSpPr>
        <p:spPr>
          <a:xfrm>
            <a:off x="8473860" y="2742494"/>
            <a:ext cx="484908" cy="88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×</a:t>
            </a:r>
          </a:p>
        </p:txBody>
      </p:sp>
      <p:sp>
        <p:nvSpPr>
          <p:cNvPr id="103" name="가로 글상자 102"/>
          <p:cNvSpPr txBox="1"/>
          <p:nvPr/>
        </p:nvSpPr>
        <p:spPr>
          <a:xfrm>
            <a:off x="10156323" y="2858526"/>
            <a:ext cx="467588" cy="671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3</a:t>
            </a:r>
            <a:endParaRPr kumimoji="0" lang="en-US" altLang="ko-KR" sz="3200" b="1" i="0" u="none" strike="noStrike" kern="1200" cap="none" spc="-300" normalizeH="0" baseline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cxnSp>
        <p:nvCxnSpPr>
          <p:cNvPr id="104" name="선 103"/>
          <p:cNvCxnSpPr/>
          <p:nvPr/>
        </p:nvCxnSpPr>
        <p:spPr>
          <a:xfrm flipV="1">
            <a:off x="8400256" y="3480162"/>
            <a:ext cx="2257427" cy="3463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선 104"/>
          <p:cNvCxnSpPr/>
          <p:nvPr/>
        </p:nvCxnSpPr>
        <p:spPr>
          <a:xfrm rot="5400000">
            <a:off x="8796002" y="4036054"/>
            <a:ext cx="3472293" cy="34682"/>
          </a:xfrm>
          <a:prstGeom prst="line">
            <a:avLst/>
          </a:prstGeom>
          <a:ln>
            <a:solidFill>
              <a:schemeClr val="dk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선 105"/>
          <p:cNvCxnSpPr/>
          <p:nvPr/>
        </p:nvCxnSpPr>
        <p:spPr>
          <a:xfrm rot="5400000">
            <a:off x="8270394" y="4049908"/>
            <a:ext cx="3516456" cy="32084"/>
          </a:xfrm>
          <a:prstGeom prst="line">
            <a:avLst/>
          </a:prstGeom>
          <a:noFill/>
          <a:ln w="6350" cap="flat" cmpd="sng" algn="ctr">
            <a:solidFill>
              <a:srgbClr val="000000">
                <a:alpha val="100000"/>
              </a:srgbClr>
            </a:solidFill>
            <a:prstDash val="sysDot"/>
            <a:miter/>
          </a:ln>
        </p:spPr>
      </p:cxnSp>
      <p:cxnSp>
        <p:nvCxnSpPr>
          <p:cNvPr id="107" name="선 106"/>
          <p:cNvCxnSpPr/>
          <p:nvPr/>
        </p:nvCxnSpPr>
        <p:spPr>
          <a:xfrm rot="5400000">
            <a:off x="7771631" y="4055969"/>
            <a:ext cx="3506930" cy="29487"/>
          </a:xfrm>
          <a:prstGeom prst="line">
            <a:avLst/>
          </a:prstGeom>
          <a:noFill/>
          <a:ln w="6350" cap="flat" cmpd="sng" algn="ctr">
            <a:solidFill>
              <a:srgbClr val="000000">
                <a:alpha val="100000"/>
              </a:srgbClr>
            </a:solidFill>
            <a:prstDash val="sysDot"/>
            <a:miter/>
          </a:ln>
        </p:spPr>
      </p:cxnSp>
      <p:cxnSp>
        <p:nvCxnSpPr>
          <p:cNvPr id="108" name="선 107"/>
          <p:cNvCxnSpPr/>
          <p:nvPr/>
        </p:nvCxnSpPr>
        <p:spPr>
          <a:xfrm rot="5400000">
            <a:off x="7231302" y="4049908"/>
            <a:ext cx="3507798" cy="23424"/>
          </a:xfrm>
          <a:prstGeom prst="line">
            <a:avLst/>
          </a:prstGeom>
          <a:noFill/>
          <a:ln w="6350" cap="flat" cmpd="sng" algn="ctr">
            <a:solidFill>
              <a:srgbClr val="000000">
                <a:alpha val="100000"/>
              </a:srgbClr>
            </a:solidFill>
            <a:prstDash val="sysDot"/>
            <a:miter/>
          </a:ln>
        </p:spPr>
      </p:cxnSp>
      <p:sp>
        <p:nvSpPr>
          <p:cNvPr id="109" name="사각형: 둥근 모서리 2"/>
          <p:cNvSpPr/>
          <p:nvPr/>
        </p:nvSpPr>
        <p:spPr>
          <a:xfrm>
            <a:off x="9552384" y="3542060"/>
            <a:ext cx="972568" cy="56105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>
            <a:solidFill>
              <a:srgbClr val="ED028C">
                <a:alpha val="100000"/>
              </a:srgbClr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200" b="1" i="0" u="none" strike="noStrike" kern="1200" cap="none" spc="-300" normalizeH="0" baseline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10" name="사각형: 둥근 모서리 2"/>
          <p:cNvSpPr/>
          <p:nvPr/>
        </p:nvSpPr>
        <p:spPr>
          <a:xfrm>
            <a:off x="9518477" y="4195822"/>
            <a:ext cx="1011670" cy="56105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>
            <a:solidFill>
              <a:srgbClr val="19B5F0">
                <a:alpha val="100000"/>
              </a:srgbClr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200" b="1" i="0" u="none" strike="noStrike" kern="1200" cap="none" spc="-300" normalizeH="0" baseline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11" name="사각형: 둥근 모서리 2"/>
          <p:cNvSpPr/>
          <p:nvPr/>
        </p:nvSpPr>
        <p:spPr>
          <a:xfrm>
            <a:off x="8472264" y="5512869"/>
            <a:ext cx="2061348" cy="56105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>
            <a:solidFill>
              <a:srgbClr val="000000">
                <a:alpha val="100000"/>
              </a:srgbClr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200" b="1" i="0" u="none" strike="noStrike" kern="1200" cap="none" spc="-300" normalizeH="0" baseline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12" name="TextBox 5"/>
          <p:cNvSpPr txBox="1"/>
          <p:nvPr/>
        </p:nvSpPr>
        <p:spPr>
          <a:xfrm>
            <a:off x="9622289" y="3525260"/>
            <a:ext cx="820079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1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2</a:t>
            </a:r>
          </a:p>
        </p:txBody>
      </p:sp>
      <p:sp>
        <p:nvSpPr>
          <p:cNvPr id="114" name="TextBox 5"/>
          <p:cNvSpPr txBox="1"/>
          <p:nvPr/>
        </p:nvSpPr>
        <p:spPr>
          <a:xfrm>
            <a:off x="9587750" y="4159566"/>
            <a:ext cx="873124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9</a:t>
            </a:r>
            <a:r>
              <a:rPr kumimoji="0" lang="ko-KR" altLang="en-US" sz="3200" b="1" i="0" u="none" strike="noStrike" kern="1200" cap="none" spc="-300" normalizeH="0" baseline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</a:t>
            </a:r>
            <a:r>
              <a:rPr kumimoji="0" lang="en-US" altLang="ko-KR" sz="3200" b="1" i="0" u="none" strike="noStrike" kern="1200" cap="none" spc="-300" normalizeH="0" baseline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0</a:t>
            </a:r>
          </a:p>
        </p:txBody>
      </p:sp>
      <p:sp>
        <p:nvSpPr>
          <p:cNvPr id="115" name="TextBox 5"/>
          <p:cNvSpPr txBox="1"/>
          <p:nvPr/>
        </p:nvSpPr>
        <p:spPr>
          <a:xfrm>
            <a:off x="8537273" y="5517233"/>
            <a:ext cx="1944216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1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6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0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2</a:t>
            </a:r>
          </a:p>
        </p:txBody>
      </p:sp>
      <p:cxnSp>
        <p:nvCxnSpPr>
          <p:cNvPr id="117" name="선 116"/>
          <p:cNvCxnSpPr/>
          <p:nvPr/>
        </p:nvCxnSpPr>
        <p:spPr>
          <a:xfrm flipV="1">
            <a:off x="8440086" y="5438848"/>
            <a:ext cx="2257427" cy="3463"/>
          </a:xfrm>
          <a:prstGeom prst="line">
            <a:avLst/>
          </a:prstGeom>
          <a:noFill/>
          <a:ln w="19050" cap="flat" cmpd="sng" algn="ctr">
            <a:solidFill>
              <a:srgbClr val="000000">
                <a:alpha val="100000"/>
              </a:srgbClr>
            </a:solidFill>
            <a:prstDash val="solid"/>
            <a:miter/>
          </a:ln>
        </p:spPr>
      </p:cxnSp>
      <p:sp>
        <p:nvSpPr>
          <p:cNvPr id="118" name="사각형: 둥근 모서리 2"/>
          <p:cNvSpPr/>
          <p:nvPr/>
        </p:nvSpPr>
        <p:spPr>
          <a:xfrm>
            <a:off x="8472263" y="4830535"/>
            <a:ext cx="2080397" cy="56105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>
            <a:solidFill>
              <a:schemeClr val="accent6">
                <a:alpha val="100000"/>
              </a:schemeClr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200" b="1" i="0" u="none" strike="noStrike" kern="1200" cap="none" spc="-300" normalizeH="0" baseline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19" name="TextBox 5"/>
          <p:cNvSpPr txBox="1"/>
          <p:nvPr/>
        </p:nvSpPr>
        <p:spPr>
          <a:xfrm>
            <a:off x="8576105" y="4814869"/>
            <a:ext cx="1905384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1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5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0</a:t>
            </a:r>
            <a:r>
              <a:rPr kumimoji="0" lang="ko-KR" altLang="en-US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0</a:t>
            </a:r>
          </a:p>
        </p:txBody>
      </p:sp>
      <p:cxnSp>
        <p:nvCxnSpPr>
          <p:cNvPr id="122" name="선 121"/>
          <p:cNvCxnSpPr/>
          <p:nvPr/>
        </p:nvCxnSpPr>
        <p:spPr>
          <a:xfrm rot="5400000">
            <a:off x="6467752" y="4209376"/>
            <a:ext cx="3888432" cy="23424"/>
          </a:xfrm>
          <a:prstGeom prst="line">
            <a:avLst/>
          </a:prstGeom>
          <a:noFill/>
          <a:ln w="6350" cap="flat" cmpd="sng" algn="ctr">
            <a:solidFill>
              <a:srgbClr val="000000">
                <a:alpha val="100000"/>
              </a:srgbClr>
            </a:solidFill>
            <a:prstDash val="sysDot"/>
            <a:miter/>
          </a:ln>
        </p:spPr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0B9CC3B-3CAB-2F34-C18F-417B25E9D506}"/>
              </a:ext>
            </a:extLst>
          </p:cNvPr>
          <p:cNvGrpSpPr/>
          <p:nvPr/>
        </p:nvGrpSpPr>
        <p:grpSpPr>
          <a:xfrm>
            <a:off x="1249587" y="6401095"/>
            <a:ext cx="3802681" cy="379630"/>
            <a:chOff x="1249587" y="6401095"/>
            <a:chExt cx="3802681" cy="379630"/>
          </a:xfrm>
        </p:grpSpPr>
        <p:sp>
          <p:nvSpPr>
            <p:cNvPr id="13" name="사각형: 둥근 모서리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125277C8-AC69-3217-78A3-B93787BBAFBC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</a:rPr>
                <a:t>1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사각형: 둥근 모서리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891C29FE-F70D-75B2-A261-DD590DBD89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5" name="사각형: 둥근 모서리 14">
              <a:hlinkClick r:id="rId9" action="ppaction://hlinksldjump"/>
              <a:extLst>
                <a:ext uri="{FF2B5EF4-FFF2-40B4-BE49-F238E27FC236}">
                  <a16:creationId xmlns:a16="http://schemas.microsoft.com/office/drawing/2014/main" id="{404BEFB7-C66D-43EB-23D1-92E192F02D30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6" name="사각형: 둥근 모서리 15">
              <a:hlinkClick r:id="rId10" action="ppaction://hlinksldjump"/>
              <a:extLst>
                <a:ext uri="{FF2B5EF4-FFF2-40B4-BE49-F238E27FC236}">
                  <a16:creationId xmlns:a16="http://schemas.microsoft.com/office/drawing/2014/main" id="{5846E8E7-A720-D9FC-32EB-BFF1BCF19D5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7" name="사각형: 둥근 모서리 16">
              <a:hlinkClick r:id="rId11" action="ppaction://hlinksldjump"/>
              <a:extLst>
                <a:ext uri="{FF2B5EF4-FFF2-40B4-BE49-F238E27FC236}">
                  <a16:creationId xmlns:a16="http://schemas.microsoft.com/office/drawing/2014/main" id="{7AFE6D4A-D0FA-FFE0-18BD-DC09E57AC108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18" name="사각형: 둥근 모서리 17">
              <a:hlinkClick r:id="rId12" action="ppaction://hlinksldjump"/>
              <a:extLst>
                <a:ext uri="{FF2B5EF4-FFF2-40B4-BE49-F238E27FC236}">
                  <a16:creationId xmlns:a16="http://schemas.microsoft.com/office/drawing/2014/main" id="{47E2C347-B353-69EB-E285-73EEECC5A87E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4" name="사각형: 둥근 모서리 23">
              <a:hlinkClick r:id="rId13" action="ppaction://hlinksldjump"/>
              <a:extLst>
                <a:ext uri="{FF2B5EF4-FFF2-40B4-BE49-F238E27FC236}">
                  <a16:creationId xmlns:a16="http://schemas.microsoft.com/office/drawing/2014/main" id="{E304AA38-D85D-2D82-D9DE-C4B06C2EFE9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0893512-B006-0307-51FA-E92A0029061E}"/>
              </a:ext>
            </a:extLst>
          </p:cNvPr>
          <p:cNvGrpSpPr/>
          <p:nvPr/>
        </p:nvGrpSpPr>
        <p:grpSpPr>
          <a:xfrm>
            <a:off x="1213971" y="1762331"/>
            <a:ext cx="7185675" cy="3733273"/>
            <a:chOff x="1803814" y="1161734"/>
            <a:chExt cx="8802903" cy="4424690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65F703BA-5054-12ED-D8FF-06D3D173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03814" y="1161734"/>
              <a:ext cx="8802903" cy="4424690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38D37DA0-9A43-14CF-CDC6-4AD99FCD25FB}"/>
                </a:ext>
              </a:extLst>
            </p:cNvPr>
            <p:cNvSpPr/>
            <p:nvPr/>
          </p:nvSpPr>
          <p:spPr>
            <a:xfrm>
              <a:off x="3865162" y="3747818"/>
              <a:ext cx="1132045" cy="338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10B615BC-849A-B8C3-C639-706671763BCF}"/>
                </a:ext>
              </a:extLst>
            </p:cNvPr>
            <p:cNvSpPr/>
            <p:nvPr/>
          </p:nvSpPr>
          <p:spPr>
            <a:xfrm>
              <a:off x="5573129" y="3700361"/>
              <a:ext cx="1132045" cy="354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8F3FE5A-7DAB-486B-8DFA-9FE60FD38DD5}"/>
                </a:ext>
              </a:extLst>
            </p:cNvPr>
            <p:cNvSpPr/>
            <p:nvPr/>
          </p:nvSpPr>
          <p:spPr>
            <a:xfrm>
              <a:off x="7254480" y="3730207"/>
              <a:ext cx="1132045" cy="354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TextBox 7">
            <a:extLst>
              <a:ext uri="{FF2B5EF4-FFF2-40B4-BE49-F238E27FC236}">
                <a16:creationId xmlns:a16="http://schemas.microsoft.com/office/drawing/2014/main" id="{49432B52-2AAE-82D1-FA2D-5B5422171AC2}"/>
              </a:ext>
            </a:extLst>
          </p:cNvPr>
          <p:cNvSpPr txBox="1"/>
          <p:nvPr/>
        </p:nvSpPr>
        <p:spPr>
          <a:xfrm>
            <a:off x="2864409" y="3812470"/>
            <a:ext cx="1010216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500×3</a:t>
            </a: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E8221821-1701-C6FE-4800-8398BCE40A74}"/>
              </a:ext>
            </a:extLst>
          </p:cNvPr>
          <p:cNvSpPr txBox="1"/>
          <p:nvPr/>
        </p:nvSpPr>
        <p:spPr>
          <a:xfrm>
            <a:off x="4342943" y="3819004"/>
            <a:ext cx="1010216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30×3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ACAB6B06-4B2F-EDB7-6151-C45FDB1DE1E9}"/>
              </a:ext>
            </a:extLst>
          </p:cNvPr>
          <p:cNvSpPr txBox="1"/>
          <p:nvPr/>
        </p:nvSpPr>
        <p:spPr>
          <a:xfrm>
            <a:off x="5813355" y="3827827"/>
            <a:ext cx="1010216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4×3</a:t>
            </a: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B83F48D9-B7BA-192E-9AC9-989754E4A3E8}"/>
              </a:ext>
            </a:extLst>
          </p:cNvPr>
          <p:cNvSpPr txBox="1"/>
          <p:nvPr/>
        </p:nvSpPr>
        <p:spPr>
          <a:xfrm>
            <a:off x="599656" y="1994688"/>
            <a:ext cx="650176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534</a:t>
            </a: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C04891A7-A55B-08BC-A67A-073BEB246D22}"/>
              </a:ext>
            </a:extLst>
          </p:cNvPr>
          <p:cNvSpPr txBox="1"/>
          <p:nvPr/>
        </p:nvSpPr>
        <p:spPr>
          <a:xfrm>
            <a:off x="7750426" y="2557654"/>
            <a:ext cx="290136" cy="41604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3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7B3C3AAC-B85E-0E66-410C-18B7A9368E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1530" y="5450658"/>
            <a:ext cx="5391176" cy="572377"/>
          </a:xfrm>
          <a:prstGeom prst="rect">
            <a:avLst/>
          </a:prstGeom>
        </p:spPr>
      </p:pic>
      <p:sp>
        <p:nvSpPr>
          <p:cNvPr id="47" name="TextBox 7">
            <a:extLst>
              <a:ext uri="{FF2B5EF4-FFF2-40B4-BE49-F238E27FC236}">
                <a16:creationId xmlns:a16="http://schemas.microsoft.com/office/drawing/2014/main" id="{1ACAD963-59C1-0D0F-9963-EB9438F8218C}"/>
              </a:ext>
            </a:extLst>
          </p:cNvPr>
          <p:cNvSpPr txBox="1"/>
          <p:nvPr/>
        </p:nvSpPr>
        <p:spPr>
          <a:xfrm>
            <a:off x="1493006" y="5433771"/>
            <a:ext cx="1154232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534×3=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17BD7170-AD5A-22CD-B05F-2EF603D29193}"/>
              </a:ext>
            </a:extLst>
          </p:cNvPr>
          <p:cNvSpPr txBox="1"/>
          <p:nvPr/>
        </p:nvSpPr>
        <p:spPr>
          <a:xfrm>
            <a:off x="2881573" y="5467512"/>
            <a:ext cx="722184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1500</a:t>
            </a:r>
          </a:p>
        </p:txBody>
      </p:sp>
      <p:sp>
        <p:nvSpPr>
          <p:cNvPr id="53" name="TextBox 7">
            <a:extLst>
              <a:ext uri="{FF2B5EF4-FFF2-40B4-BE49-F238E27FC236}">
                <a16:creationId xmlns:a16="http://schemas.microsoft.com/office/drawing/2014/main" id="{DCE8B724-8088-61FC-A006-EAA42D8E2726}"/>
              </a:ext>
            </a:extLst>
          </p:cNvPr>
          <p:cNvSpPr txBox="1"/>
          <p:nvPr/>
        </p:nvSpPr>
        <p:spPr>
          <a:xfrm>
            <a:off x="4476397" y="5460503"/>
            <a:ext cx="722184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90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D80B9940-5EB9-F8A5-C217-87928C2D8707}"/>
              </a:ext>
            </a:extLst>
          </p:cNvPr>
          <p:cNvSpPr txBox="1"/>
          <p:nvPr/>
        </p:nvSpPr>
        <p:spPr>
          <a:xfrm>
            <a:off x="5865153" y="5491197"/>
            <a:ext cx="722184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12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0D1C73EF-C1DC-7836-421E-7BB4834DD6C0}"/>
              </a:ext>
            </a:extLst>
          </p:cNvPr>
          <p:cNvSpPr txBox="1"/>
          <p:nvPr/>
        </p:nvSpPr>
        <p:spPr>
          <a:xfrm>
            <a:off x="7118288" y="5476611"/>
            <a:ext cx="722184" cy="41604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1602</a:t>
            </a: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BB904476-5CEB-6413-69B6-ADCCF4C174A9}"/>
              </a:ext>
            </a:extLst>
          </p:cNvPr>
          <p:cNvSpPr/>
          <p:nvPr/>
        </p:nvSpPr>
        <p:spPr>
          <a:xfrm>
            <a:off x="8269005" y="3615663"/>
            <a:ext cx="105321" cy="212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BD7938BF-07A3-9459-E4DA-6D09C3AF3F7E}"/>
              </a:ext>
            </a:extLst>
          </p:cNvPr>
          <p:cNvSpPr/>
          <p:nvPr/>
        </p:nvSpPr>
        <p:spPr>
          <a:xfrm>
            <a:off x="8295675" y="5292073"/>
            <a:ext cx="105321" cy="212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사각형: 둥근 모서리 69">
            <a:hlinkClick r:id="rId16" action="ppaction://hlinksldjump"/>
            <a:extLst>
              <a:ext uri="{FF2B5EF4-FFF2-40B4-BE49-F238E27FC236}">
                <a16:creationId xmlns:a16="http://schemas.microsoft.com/office/drawing/2014/main" id="{DD1E0AA1-D909-46BE-514E-6DA9DAF88E55}"/>
              </a:ext>
            </a:extLst>
          </p:cNvPr>
          <p:cNvSpPr/>
          <p:nvPr/>
        </p:nvSpPr>
        <p:spPr>
          <a:xfrm>
            <a:off x="236948" y="6391126"/>
            <a:ext cx="977023" cy="396000"/>
          </a:xfrm>
          <a:prstGeom prst="roundRect">
            <a:avLst>
              <a:gd name="adj" fmla="val 50000"/>
            </a:avLst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" tIns="36000" rIns="43200" bIns="18000" anchor="ctr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차시 시작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E5F04EA-445E-4180-26AE-D9B4348EBB71}"/>
              </a:ext>
            </a:extLst>
          </p:cNvPr>
          <p:cNvGrpSpPr/>
          <p:nvPr/>
        </p:nvGrpSpPr>
        <p:grpSpPr>
          <a:xfrm>
            <a:off x="8070541" y="164401"/>
            <a:ext cx="3902729" cy="401400"/>
            <a:chOff x="8070541" y="164401"/>
            <a:chExt cx="3902729" cy="401400"/>
          </a:xfrm>
        </p:grpSpPr>
        <p:grpSp>
          <p:nvGrpSpPr>
            <p:cNvPr id="25" name="그룹 30">
              <a:extLst>
                <a:ext uri="{FF2B5EF4-FFF2-40B4-BE49-F238E27FC236}">
                  <a16:creationId xmlns:a16="http://schemas.microsoft.com/office/drawing/2014/main" id="{3BB05A77-B46F-4408-36F6-2C17E88ADD17}"/>
                </a:ext>
              </a:extLst>
            </p:cNvPr>
            <p:cNvGrpSpPr/>
            <p:nvPr/>
          </p:nvGrpSpPr>
          <p:grpSpPr>
            <a:xfrm>
              <a:off x="9882350" y="164401"/>
              <a:ext cx="2090920" cy="396000"/>
              <a:chOff x="980111" y="700966"/>
              <a:chExt cx="2090920" cy="396000"/>
            </a:xfrm>
          </p:grpSpPr>
          <p:grpSp>
            <p:nvGrpSpPr>
              <p:cNvPr id="30" name="그룹 26">
                <a:extLst>
                  <a:ext uri="{FF2B5EF4-FFF2-40B4-BE49-F238E27FC236}">
                    <a16:creationId xmlns:a16="http://schemas.microsoft.com/office/drawing/2014/main" id="{6C2927D3-44C7-7A84-2BC2-2D5EF2FD0319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36" name="그래픽 60">
                  <a:extLst>
                    <a:ext uri="{FF2B5EF4-FFF2-40B4-BE49-F238E27FC236}">
                      <a16:creationId xmlns:a16="http://schemas.microsoft.com/office/drawing/2014/main" id="{22835654-4EF6-4780-FF49-251C6B7035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37" name="그림 28">
                  <a:extLst>
                    <a:ext uri="{FF2B5EF4-FFF2-40B4-BE49-F238E27FC236}">
                      <a16:creationId xmlns:a16="http://schemas.microsoft.com/office/drawing/2014/main" id="{36F12D58-5DF6-7DCB-EAD8-9148AF58B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">
                <a:extLst>
                  <a:ext uri="{FF2B5EF4-FFF2-40B4-BE49-F238E27FC236}">
                    <a16:creationId xmlns:a16="http://schemas.microsoft.com/office/drawing/2014/main" id="{E438F928-AD10-ABC2-0CC4-5418F29D4BA9}"/>
                  </a:ext>
                </a:extLst>
              </p:cNvPr>
              <p:cNvSpPr txBox="1"/>
              <p:nvPr/>
            </p:nvSpPr>
            <p:spPr>
              <a:xfrm>
                <a:off x="1923050" y="720980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C3109F60-0C13-D931-955E-75A010DB8D67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27" name="그래픽 57">
                <a:extLst>
                  <a:ext uri="{FF2B5EF4-FFF2-40B4-BE49-F238E27FC236}">
                    <a16:creationId xmlns:a16="http://schemas.microsoft.com/office/drawing/2014/main" id="{2B48F6ED-0D6B-781A-A7E4-A4B712015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215BCB-857F-F995-AF7E-678DAD86E91F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15~17</a:t>
                </a:r>
                <a:r>
                  <a:rPr kumimoji="0" lang="ko-KR" altLang="en-US" sz="16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03180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3600" b="1" i="0" u="none" strike="noStrike" kern="1200" cap="none" spc="-300" normalizeH="0" baseline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계산해 보세요</a:t>
            </a:r>
            <a:r>
              <a:rPr kumimoji="0" lang="en-US" altLang="ko-KR" sz="3600" b="1" i="0" u="none" strike="noStrike" kern="1200" cap="none" spc="-300" normalizeH="0" baseline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>
              <a:solidFill>
                <a:sysClr val="windowText" lastClr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000" b="1">
                <a:solidFill>
                  <a:srgbClr val="843C0C"/>
                </a:solidFill>
              </a:rPr>
              <a:t>2</a:t>
            </a:r>
            <a:endParaRPr lang="ko-KR" altLang="en-US" sz="4000" b="1">
              <a:solidFill>
                <a:srgbClr val="843C0C"/>
              </a:solidFill>
            </a:endParaRPr>
          </a:p>
        </p:txBody>
      </p:sp>
      <p:pic>
        <p:nvPicPr>
          <p:cNvPr id="8" name="그래픽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7" name="그래픽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52" name="그룹 51"/>
          <p:cNvGrpSpPr/>
          <p:nvPr/>
        </p:nvGrpSpPr>
        <p:grpSpPr>
          <a:xfrm>
            <a:off x="10451276" y="6473873"/>
            <a:ext cx="1549381" cy="254013"/>
            <a:chOff x="10379267" y="6473873"/>
            <a:chExt cx="1549381" cy="254013"/>
          </a:xfrm>
        </p:grpSpPr>
        <p:grpSp>
          <p:nvGrpSpPr>
            <p:cNvPr id="53" name="그룹 52"/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1" name="직사각형 60"/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9" name="그림 58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0" name="그림 59">
              <a:hlinkClick r:id="rId5" action="ppaction://hlinksldjump"/>
            </p:cNvPr>
            <p:cNvPicPr>
              <a:picLocks noChangeAspect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aphicFrame>
        <p:nvGraphicFramePr>
          <p:cNvPr id="75" name="표 9"/>
          <p:cNvGraphicFramePr>
            <a:graphicFrameLocks noGrp="1"/>
          </p:cNvGraphicFramePr>
          <p:nvPr/>
        </p:nvGraphicFramePr>
        <p:xfrm>
          <a:off x="4691351" y="1949668"/>
          <a:ext cx="303422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en-US" altLang="ko-KR" sz="320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b="1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en-US" altLang="ko-KR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6" name="표 9"/>
          <p:cNvGraphicFramePr>
            <a:graphicFrameLocks noGrp="1"/>
          </p:cNvGraphicFramePr>
          <p:nvPr/>
        </p:nvGraphicFramePr>
        <p:xfrm>
          <a:off x="8277136" y="1949668"/>
          <a:ext cx="303422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en-US" altLang="ko-KR" sz="3200">
                          <a:solidFill>
                            <a:schemeClr val="tx1"/>
                          </a:solidFill>
                        </a:rPr>
                        <a:t>(3)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b="1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b="1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b="1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>
                          <a:solidFill>
                            <a:schemeClr val="tx1"/>
                          </a:solidFill>
                        </a:rPr>
                        <a:t>×</a:t>
                      </a:r>
                      <a:endParaRPr lang="ko-KR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en-US" altLang="ko-KR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0" name="표 79"/>
          <p:cNvGraphicFramePr/>
          <p:nvPr>
            <p:extLst>
              <p:ext uri="{D42A27DB-BD31-4B8C-83A1-F6EECF244321}">
                <p14:modId xmlns:p14="http://schemas.microsoft.com/office/powerpoint/2010/main" val="1989835025"/>
              </p:ext>
            </p:extLst>
          </p:nvPr>
        </p:nvGraphicFramePr>
        <p:xfrm>
          <a:off x="956273" y="1958327"/>
          <a:ext cx="3411534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990">
                <a:tc>
                  <a:txBody>
                    <a:bodyPr/>
                    <a:lstStyle/>
                    <a:p>
                      <a:pPr marL="0" lvl="0" algn="l" defTabSz="914400" rtl="0" eaLnBrk="1" latinLnBrk="1" hangingPunct="1">
                        <a:buNone/>
                        <a:defRPr/>
                      </a:pPr>
                      <a:r>
                        <a:rPr kumimoji="0" lang="en-US" altLang="ko-KR" sz="3200" b="1" i="0" u="none" strike="noStrike" kern="1200" cap="none" normalizeH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맑은 고딕"/>
                        </a:rPr>
                        <a:t>(1)</a:t>
                      </a:r>
                      <a:endParaRPr kumimoji="0" lang="ko-KR" altLang="en-US" sz="3200" b="1" i="0" u="none" strike="noStrike" kern="1200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1" hangingPunct="1">
                        <a:buNone/>
                        <a:defRPr/>
                      </a:pPr>
                      <a:r>
                        <a:rPr kumimoji="0" lang="en-US" altLang="ko-KR" sz="3200" b="1" i="0" u="none" strike="noStrike" kern="1200" cap="none" normalizeH="0" baseline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맑은 고딕"/>
                        </a:rPr>
                        <a:t>741×3</a:t>
                      </a:r>
                      <a:endParaRPr kumimoji="0" lang="en-US" altLang="ko-KR" sz="3200" b="1" i="0" u="none" strike="noStrike" kern="1200" cap="none" normalizeH="0" baseline="0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0EC0D749-AC64-8C9A-5F54-38EE9D6E4053}"/>
              </a:ext>
            </a:extLst>
          </p:cNvPr>
          <p:cNvGrpSpPr/>
          <p:nvPr/>
        </p:nvGrpSpPr>
        <p:grpSpPr>
          <a:xfrm>
            <a:off x="1249587" y="6401095"/>
            <a:ext cx="3802681" cy="379630"/>
            <a:chOff x="1249587" y="6401095"/>
            <a:chExt cx="3802681" cy="379630"/>
          </a:xfrm>
        </p:grpSpPr>
        <p:sp>
          <p:nvSpPr>
            <p:cNvPr id="6" name="사각형: 둥근 모서리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A6406A0-3FFA-F115-A8D7-BECE72A2E545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9" name="사각형: 둥근 모서리 8">
              <a:hlinkClick r:id="rId7" action="ppaction://hlinksldjump"/>
              <a:extLst>
                <a:ext uri="{FF2B5EF4-FFF2-40B4-BE49-F238E27FC236}">
                  <a16:creationId xmlns:a16="http://schemas.microsoft.com/office/drawing/2014/main" id="{DAB84BE5-B113-0658-D0E4-56D2F4929073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</a:rPr>
                <a:t>2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사각형: 둥근 모서리 9">
              <a:hlinkClick r:id="rId8" action="ppaction://hlinksldjump"/>
              <a:extLst>
                <a:ext uri="{FF2B5EF4-FFF2-40B4-BE49-F238E27FC236}">
                  <a16:creationId xmlns:a16="http://schemas.microsoft.com/office/drawing/2014/main" id="{4559910B-46BB-3AAA-A483-2600BE16943C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1" name="사각형: 둥근 모서리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AE6E8F36-2B54-CEAD-CA90-6593AAC25F70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2" name="사각형: 둥근 모서리 11">
              <a:hlinkClick r:id="rId10" action="ppaction://hlinksldjump"/>
              <a:extLst>
                <a:ext uri="{FF2B5EF4-FFF2-40B4-BE49-F238E27FC236}">
                  <a16:creationId xmlns:a16="http://schemas.microsoft.com/office/drawing/2014/main" id="{5D06D40A-6B99-B3D6-B740-5BD12A3837F7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13" name="사각형: 둥근 모서리 12">
              <a:hlinkClick r:id="rId11" action="ppaction://hlinksldjump"/>
              <a:extLst>
                <a:ext uri="{FF2B5EF4-FFF2-40B4-BE49-F238E27FC236}">
                  <a16:creationId xmlns:a16="http://schemas.microsoft.com/office/drawing/2014/main" id="{ECB78F1B-0858-2133-677F-2B0110F611EA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 dirty="0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4" name="사각형: 둥근 모서리 13">
              <a:hlinkClick r:id="rId12" action="ppaction://hlinksldjump"/>
              <a:extLst>
                <a:ext uri="{FF2B5EF4-FFF2-40B4-BE49-F238E27FC236}">
                  <a16:creationId xmlns:a16="http://schemas.microsoft.com/office/drawing/2014/main" id="{15AC0870-216E-5021-2852-5CE77A53FA0A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graphicFrame>
        <p:nvGraphicFramePr>
          <p:cNvPr id="25" name="표 9">
            <a:extLst>
              <a:ext uri="{FF2B5EF4-FFF2-40B4-BE49-F238E27FC236}">
                <a16:creationId xmlns:a16="http://schemas.microsoft.com/office/drawing/2014/main" id="{D3C677A9-4E46-9213-D85A-FDEC302CB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90685"/>
              </p:ext>
            </p:extLst>
          </p:nvPr>
        </p:nvGraphicFramePr>
        <p:xfrm>
          <a:off x="8904312" y="3140392"/>
          <a:ext cx="2432037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en-US" altLang="ko-KR" sz="3200" dirty="0">
                          <a:solidFill>
                            <a:srgbClr val="FF0000"/>
                          </a:solidFill>
                        </a:rPr>
                        <a:t> 5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표 9">
            <a:extLst>
              <a:ext uri="{FF2B5EF4-FFF2-40B4-BE49-F238E27FC236}">
                <a16:creationId xmlns:a16="http://schemas.microsoft.com/office/drawing/2014/main" id="{F891AF4A-7B3A-C86F-1267-58BDE3EEC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71101"/>
              </p:ext>
            </p:extLst>
          </p:nvPr>
        </p:nvGraphicFramePr>
        <p:xfrm>
          <a:off x="5252800" y="3140392"/>
          <a:ext cx="242737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" name="그림 26">
            <a:extLst>
              <a:ext uri="{FF2B5EF4-FFF2-40B4-BE49-F238E27FC236}">
                <a16:creationId xmlns:a16="http://schemas.microsoft.com/office/drawing/2014/main" id="{5ED22F55-EE81-CF0B-188F-82896DBB278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6463625" y="3150000"/>
            <a:ext cx="568479" cy="5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3DEB079F-77DD-4EC2-CAF2-C49B56437E6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0136033" y="3150000"/>
            <a:ext cx="568479" cy="5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AC8813B-E71F-7686-F02B-2F0011974188}"/>
              </a:ext>
            </a:extLst>
          </p:cNvPr>
          <p:cNvSpPr txBox="1"/>
          <p:nvPr/>
        </p:nvSpPr>
        <p:spPr>
          <a:xfrm>
            <a:off x="2859375" y="1927738"/>
            <a:ext cx="19712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3200" b="1" i="0" u="none" strike="noStrike" kern="1200" cap="none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=2223</a:t>
            </a:r>
            <a:endParaRPr lang="ko-KR" altLang="en-US" sz="3200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4697B81C-792E-2158-3248-94B7B7B853D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3344664" y="1987983"/>
            <a:ext cx="568479" cy="558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5" name="사각형: 둥근 모서리 14">
            <a:hlinkClick r:id="rId14" action="ppaction://hlinksldjump"/>
            <a:extLst>
              <a:ext uri="{FF2B5EF4-FFF2-40B4-BE49-F238E27FC236}">
                <a16:creationId xmlns:a16="http://schemas.microsoft.com/office/drawing/2014/main" id="{49B6E42D-C5AB-2227-1DED-E0E3B45DBEF6}"/>
              </a:ext>
            </a:extLst>
          </p:cNvPr>
          <p:cNvSpPr/>
          <p:nvPr/>
        </p:nvSpPr>
        <p:spPr>
          <a:xfrm>
            <a:off x="236948" y="6391126"/>
            <a:ext cx="977023" cy="396000"/>
          </a:xfrm>
          <a:prstGeom prst="roundRect">
            <a:avLst>
              <a:gd name="adj" fmla="val 50000"/>
            </a:avLst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" tIns="36000" rIns="43200" bIns="18000" anchor="ctr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차시 시작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7D8DDB7-C14B-6B98-32E5-60E15E262646}"/>
              </a:ext>
            </a:extLst>
          </p:cNvPr>
          <p:cNvGrpSpPr/>
          <p:nvPr/>
        </p:nvGrpSpPr>
        <p:grpSpPr>
          <a:xfrm>
            <a:off x="8070541" y="164401"/>
            <a:ext cx="3902729" cy="401400"/>
            <a:chOff x="8070541" y="164401"/>
            <a:chExt cx="3902729" cy="401400"/>
          </a:xfrm>
        </p:grpSpPr>
        <p:grpSp>
          <p:nvGrpSpPr>
            <p:cNvPr id="23" name="그룹 30">
              <a:extLst>
                <a:ext uri="{FF2B5EF4-FFF2-40B4-BE49-F238E27FC236}">
                  <a16:creationId xmlns:a16="http://schemas.microsoft.com/office/drawing/2014/main" id="{89FAB9DF-E3CE-D847-0419-A685500BEA6A}"/>
                </a:ext>
              </a:extLst>
            </p:cNvPr>
            <p:cNvGrpSpPr/>
            <p:nvPr/>
          </p:nvGrpSpPr>
          <p:grpSpPr>
            <a:xfrm>
              <a:off x="9882350" y="164401"/>
              <a:ext cx="2090920" cy="396000"/>
              <a:chOff x="980111" y="700966"/>
              <a:chExt cx="2090920" cy="396000"/>
            </a:xfrm>
          </p:grpSpPr>
          <p:grpSp>
            <p:nvGrpSpPr>
              <p:cNvPr id="33" name="그룹 26">
                <a:extLst>
                  <a:ext uri="{FF2B5EF4-FFF2-40B4-BE49-F238E27FC236}">
                    <a16:creationId xmlns:a16="http://schemas.microsoft.com/office/drawing/2014/main" id="{AFBAFF33-A996-BD94-5BFC-83C98C2ECAB4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35" name="그래픽 60">
                  <a:extLst>
                    <a:ext uri="{FF2B5EF4-FFF2-40B4-BE49-F238E27FC236}">
                      <a16:creationId xmlns:a16="http://schemas.microsoft.com/office/drawing/2014/main" id="{F4E6F8DF-F975-4806-1063-17BAD09D3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36" name="그림 28">
                  <a:extLst>
                    <a:ext uri="{FF2B5EF4-FFF2-40B4-BE49-F238E27FC236}">
                      <a16:creationId xmlns:a16="http://schemas.microsoft.com/office/drawing/2014/main" id="{82D12DBA-A5BB-573E-179D-5EE1B1206B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34" name="TextBox 3">
                <a:extLst>
                  <a:ext uri="{FF2B5EF4-FFF2-40B4-BE49-F238E27FC236}">
                    <a16:creationId xmlns:a16="http://schemas.microsoft.com/office/drawing/2014/main" id="{925BE31A-02F6-2449-20FD-03B048696FC0}"/>
                  </a:ext>
                </a:extLst>
              </p:cNvPr>
              <p:cNvSpPr txBox="1"/>
              <p:nvPr/>
            </p:nvSpPr>
            <p:spPr>
              <a:xfrm>
                <a:off x="1923050" y="720980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78EEE915-2351-E8B9-0BEE-2A0C450D4AAA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31" name="그래픽 57">
                <a:extLst>
                  <a:ext uri="{FF2B5EF4-FFF2-40B4-BE49-F238E27FC236}">
                    <a16:creationId xmlns:a16="http://schemas.microsoft.com/office/drawing/2014/main" id="{FF644A01-E249-6D45-AE29-C51242119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EB4398-A5E2-D910-6380-5712552023FC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15~17</a:t>
                </a:r>
                <a:r>
                  <a:rPr kumimoji="0" lang="ko-KR" altLang="en-US" sz="16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3600" b="1" i="0" u="none" strike="noStrike" kern="1200" cap="none" spc="-300" normalizeH="0" baseline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계산 결과가 가장 큰 것을 찾아 기호를 써 보세요</a:t>
            </a:r>
            <a:r>
              <a:rPr kumimoji="0" lang="en-US" altLang="ko-KR" sz="3600" b="1" i="0" u="none" strike="noStrike" kern="1200" cap="none" spc="-300" normalizeH="0" baseline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.</a:t>
            </a:r>
            <a:endParaRPr kumimoji="0" lang="en-US" altLang="ko-KR" sz="3600" b="1" i="0" u="none" strike="noStrike" kern="1200" cap="none" spc="-300" normalizeH="0" baseline="0">
              <a:solidFill>
                <a:sysClr val="windowText" lastClr="000000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000" b="1">
                <a:solidFill>
                  <a:srgbClr val="843C0C"/>
                </a:solidFill>
              </a:rPr>
              <a:t>3</a:t>
            </a:r>
            <a:endParaRPr lang="ko-KR" altLang="en-US" sz="4000" b="1">
              <a:solidFill>
                <a:srgbClr val="843C0C"/>
              </a:solidFill>
            </a:endParaRPr>
          </a:p>
        </p:txBody>
      </p:sp>
      <p:pic>
        <p:nvPicPr>
          <p:cNvPr id="5" name="그래픽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6" name="그래픽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10451276" y="6473873"/>
            <a:ext cx="1549381" cy="254013"/>
            <a:chOff x="10379267" y="6473873"/>
            <a:chExt cx="1549381" cy="254013"/>
          </a:xfrm>
        </p:grpSpPr>
        <p:grpSp>
          <p:nvGrpSpPr>
            <p:cNvPr id="34" name="그룹 33"/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5" name="그림 34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3" name="그림 42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91" name="사각형: 둥근 모서리 3"/>
          <p:cNvSpPr/>
          <p:nvPr/>
        </p:nvSpPr>
        <p:spPr>
          <a:xfrm>
            <a:off x="2162257" y="2029786"/>
            <a:ext cx="6742055" cy="1687246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lvl="0" algn="ctr">
              <a:lnSpc>
                <a:spcPct val="120000"/>
              </a:lnSpc>
              <a:defRPr/>
            </a:pPr>
            <a:endParaRPr lang="ko-KR" altLang="en-US" b="1" spc="-300"/>
          </a:p>
        </p:txBody>
      </p:sp>
      <p:sp>
        <p:nvSpPr>
          <p:cNvPr id="92" name="TextBox 9"/>
          <p:cNvSpPr txBox="1"/>
          <p:nvPr/>
        </p:nvSpPr>
        <p:spPr>
          <a:xfrm>
            <a:off x="2711624" y="2276872"/>
            <a:ext cx="6192688" cy="126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ko-KR" altLang="en-US" sz="3200" b="1" spc="300">
                <a:solidFill>
                  <a:prstClr val="black"/>
                </a:solidFill>
                <a:latin typeface="맑은 고딕"/>
              </a:rPr>
              <a:t>㉠ </a:t>
            </a:r>
            <a:r>
              <a:rPr lang="en-US" altLang="ko-KR" sz="3200" b="1" spc="300">
                <a:solidFill>
                  <a:prstClr val="black"/>
                </a:solidFill>
                <a:latin typeface="맑은 고딕"/>
              </a:rPr>
              <a:t>242×6</a:t>
            </a:r>
            <a:r>
              <a:rPr lang="ko-KR" altLang="en-US" sz="3200" b="1" spc="300">
                <a:solidFill>
                  <a:prstClr val="black"/>
                </a:solidFill>
                <a:latin typeface="맑은 고딕"/>
              </a:rPr>
              <a:t>     ㉡ </a:t>
            </a:r>
            <a:r>
              <a:rPr lang="en-US" altLang="ko-KR" sz="3200" b="1" spc="300">
                <a:solidFill>
                  <a:prstClr val="black"/>
                </a:solidFill>
                <a:latin typeface="맑은 고딕"/>
              </a:rPr>
              <a:t>461×3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ko-KR" altLang="en-US" sz="3200" b="1" spc="300">
                <a:solidFill>
                  <a:prstClr val="black"/>
                </a:solidFill>
                <a:latin typeface="맑은 고딕"/>
              </a:rPr>
              <a:t>㉢ </a:t>
            </a:r>
            <a:r>
              <a:rPr lang="en-US" altLang="ko-KR" sz="3200" b="1" spc="300">
                <a:solidFill>
                  <a:prstClr val="black"/>
                </a:solidFill>
                <a:latin typeface="맑은 고딕"/>
              </a:rPr>
              <a:t>637×2</a:t>
            </a:r>
            <a:r>
              <a:rPr lang="ko-KR" altLang="en-US" sz="3200" b="1" spc="300">
                <a:solidFill>
                  <a:prstClr val="black"/>
                </a:solidFill>
                <a:latin typeface="맑은 고딕"/>
              </a:rPr>
              <a:t>     ㉣ </a:t>
            </a:r>
            <a:r>
              <a:rPr lang="en-US" altLang="ko-KR" sz="3200" b="1" spc="300">
                <a:solidFill>
                  <a:prstClr val="black"/>
                </a:solidFill>
                <a:latin typeface="맑은 고딕"/>
              </a:rPr>
              <a:t>391×4</a:t>
            </a:r>
          </a:p>
        </p:txBody>
      </p:sp>
      <p:sp>
        <p:nvSpPr>
          <p:cNvPr id="93" name="TextBox 4"/>
          <p:cNvSpPr txBox="1"/>
          <p:nvPr/>
        </p:nvSpPr>
        <p:spPr>
          <a:xfrm>
            <a:off x="8294058" y="4005064"/>
            <a:ext cx="3058526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ko-KR" sz="3200" b="1" spc="300">
                <a:solidFill>
                  <a:prstClr val="black"/>
                </a:solidFill>
                <a:latin typeface="맑은 고딕"/>
              </a:rPr>
              <a:t>(              )</a:t>
            </a:r>
          </a:p>
        </p:txBody>
      </p:sp>
      <p:sp>
        <p:nvSpPr>
          <p:cNvPr id="94" name="TextBox 6"/>
          <p:cNvSpPr txBox="1"/>
          <p:nvPr/>
        </p:nvSpPr>
        <p:spPr>
          <a:xfrm>
            <a:off x="9527669" y="4077072"/>
            <a:ext cx="511520" cy="57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>
                <a:solidFill>
                  <a:srgbClr val="FF0000"/>
                </a:solidFill>
              </a:rPr>
              <a:t>㉣</a:t>
            </a:r>
          </a:p>
        </p:txBody>
      </p:sp>
      <p:pic>
        <p:nvPicPr>
          <p:cNvPr id="95" name="그림 94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547232" y="410556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D86C95F2-EA52-D5D2-3FEF-97C3FFE63745}"/>
              </a:ext>
            </a:extLst>
          </p:cNvPr>
          <p:cNvGrpSpPr/>
          <p:nvPr/>
        </p:nvGrpSpPr>
        <p:grpSpPr>
          <a:xfrm>
            <a:off x="1249587" y="6401095"/>
            <a:ext cx="3802681" cy="379630"/>
            <a:chOff x="1249587" y="6401095"/>
            <a:chExt cx="3802681" cy="379630"/>
          </a:xfrm>
        </p:grpSpPr>
        <p:sp>
          <p:nvSpPr>
            <p:cNvPr id="8" name="사각형: 둥근 모서리 7">
              <a:hlinkClick r:id="rId6" action="ppaction://hlinksldjump"/>
              <a:extLst>
                <a:ext uri="{FF2B5EF4-FFF2-40B4-BE49-F238E27FC236}">
                  <a16:creationId xmlns:a16="http://schemas.microsoft.com/office/drawing/2014/main" id="{35CE1A1B-8008-F766-F09B-042CAF77B736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9" name="사각형: 둥근 모서리 8">
              <a:hlinkClick r:id="rId7" action="ppaction://hlinksldjump"/>
              <a:extLst>
                <a:ext uri="{FF2B5EF4-FFF2-40B4-BE49-F238E27FC236}">
                  <a16:creationId xmlns:a16="http://schemas.microsoft.com/office/drawing/2014/main" id="{520163AB-E304-C2F7-CA00-5F2D1BA10DC8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0" name="사각형: 둥근 모서리 9">
              <a:hlinkClick r:id="rId8" action="ppaction://hlinksldjump"/>
              <a:extLst>
                <a:ext uri="{FF2B5EF4-FFF2-40B4-BE49-F238E27FC236}">
                  <a16:creationId xmlns:a16="http://schemas.microsoft.com/office/drawing/2014/main" id="{FDF006B6-B443-65EE-9A4C-74FC05F4528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1" name="사각형: 둥근 모서리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317600C4-4BBD-0834-7A77-5F2AEC1EAF30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2" name="사각형: 둥근 모서리 11">
              <a:hlinkClick r:id="rId10" action="ppaction://hlinksldjump"/>
              <a:extLst>
                <a:ext uri="{FF2B5EF4-FFF2-40B4-BE49-F238E27FC236}">
                  <a16:creationId xmlns:a16="http://schemas.microsoft.com/office/drawing/2014/main" id="{F3D047F8-62F4-E407-7F58-1D4DC3978876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13" name="사각형: 둥근 모서리 12">
              <a:hlinkClick r:id="rId11" action="ppaction://hlinksldjump"/>
              <a:extLst>
                <a:ext uri="{FF2B5EF4-FFF2-40B4-BE49-F238E27FC236}">
                  <a16:creationId xmlns:a16="http://schemas.microsoft.com/office/drawing/2014/main" id="{6072C8D4-D198-BF47-1EE5-677040B236C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22" name="사각형: 둥근 모서리 21">
              <a:hlinkClick r:id="rId12" action="ppaction://hlinksldjump"/>
              <a:extLst>
                <a:ext uri="{FF2B5EF4-FFF2-40B4-BE49-F238E27FC236}">
                  <a16:creationId xmlns:a16="http://schemas.microsoft.com/office/drawing/2014/main" id="{F38EB6AF-FC4C-4A3A-F51F-977967761A10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sp>
        <p:nvSpPr>
          <p:cNvPr id="14" name="사각형: 둥근 모서리 13">
            <a:hlinkClick r:id="rId13" action="ppaction://hlinksldjump"/>
            <a:extLst>
              <a:ext uri="{FF2B5EF4-FFF2-40B4-BE49-F238E27FC236}">
                <a16:creationId xmlns:a16="http://schemas.microsoft.com/office/drawing/2014/main" id="{8E83E133-8B97-1B4B-DFA3-0BF7A35A4045}"/>
              </a:ext>
            </a:extLst>
          </p:cNvPr>
          <p:cNvSpPr/>
          <p:nvPr/>
        </p:nvSpPr>
        <p:spPr>
          <a:xfrm>
            <a:off x="236948" y="6391126"/>
            <a:ext cx="977023" cy="396000"/>
          </a:xfrm>
          <a:prstGeom prst="roundRect">
            <a:avLst>
              <a:gd name="adj" fmla="val 50000"/>
            </a:avLst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" tIns="36000" rIns="43200" bIns="18000" anchor="ctr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차시 시작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1CFA455-1753-6786-D54D-C3E76B03A97F}"/>
              </a:ext>
            </a:extLst>
          </p:cNvPr>
          <p:cNvGrpSpPr/>
          <p:nvPr/>
        </p:nvGrpSpPr>
        <p:grpSpPr>
          <a:xfrm>
            <a:off x="8070541" y="164401"/>
            <a:ext cx="3902729" cy="401400"/>
            <a:chOff x="8070541" y="164401"/>
            <a:chExt cx="3902729" cy="401400"/>
          </a:xfrm>
        </p:grpSpPr>
        <p:grpSp>
          <p:nvGrpSpPr>
            <p:cNvPr id="23" name="그룹 30">
              <a:extLst>
                <a:ext uri="{FF2B5EF4-FFF2-40B4-BE49-F238E27FC236}">
                  <a16:creationId xmlns:a16="http://schemas.microsoft.com/office/drawing/2014/main" id="{A775D26E-B4B2-F045-6994-CC6B6DB13E13}"/>
                </a:ext>
              </a:extLst>
            </p:cNvPr>
            <p:cNvGrpSpPr/>
            <p:nvPr/>
          </p:nvGrpSpPr>
          <p:grpSpPr>
            <a:xfrm>
              <a:off x="9882350" y="164401"/>
              <a:ext cx="2090920" cy="396000"/>
              <a:chOff x="980111" y="700966"/>
              <a:chExt cx="2090920" cy="396000"/>
            </a:xfrm>
          </p:grpSpPr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02901AC7-454E-3388-D46E-DBD90A219FFD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29" name="그래픽 60">
                  <a:extLst>
                    <a:ext uri="{FF2B5EF4-FFF2-40B4-BE49-F238E27FC236}">
                      <a16:creationId xmlns:a16="http://schemas.microsoft.com/office/drawing/2014/main" id="{5E91F293-0E52-1CAE-8F55-D4BEFD7008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30" name="그림 28">
                  <a:extLst>
                    <a:ext uri="{FF2B5EF4-FFF2-40B4-BE49-F238E27FC236}">
                      <a16:creationId xmlns:a16="http://schemas.microsoft.com/office/drawing/2014/main" id="{9EB61BEE-9E7D-F1F1-F7D3-4A42DF1FDA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28" name="TextBox 3">
                <a:extLst>
                  <a:ext uri="{FF2B5EF4-FFF2-40B4-BE49-F238E27FC236}">
                    <a16:creationId xmlns:a16="http://schemas.microsoft.com/office/drawing/2014/main" id="{8DCD617A-5372-913E-40ED-2B99AD42149C}"/>
                  </a:ext>
                </a:extLst>
              </p:cNvPr>
              <p:cNvSpPr txBox="1"/>
              <p:nvPr/>
            </p:nvSpPr>
            <p:spPr>
              <a:xfrm>
                <a:off x="1923050" y="720980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60575A1E-1202-FC80-2A98-2A271B66B566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25" name="그래픽 57">
                <a:extLst>
                  <a:ext uri="{FF2B5EF4-FFF2-40B4-BE49-F238E27FC236}">
                    <a16:creationId xmlns:a16="http://schemas.microsoft.com/office/drawing/2014/main" id="{54BB2D4D-43F5-F290-F7BC-F85A3038D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4B75F7-AEFA-97A7-1322-E8ACC26EB0B1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15~17</a:t>
                </a:r>
                <a:r>
                  <a:rPr kumimoji="0" lang="ko-KR" altLang="en-US" sz="16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017" y="1060965"/>
            <a:ext cx="10280541" cy="6066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36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무 씨앗이 한 봉지에 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3</a:t>
            </a:r>
            <a:r>
              <a:rPr kumimoji="0" lang="en-US" altLang="ko-KR" sz="36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90</a:t>
            </a:r>
            <a:r>
              <a:rPr kumimoji="0" lang="ko-KR" altLang="en-US" sz="36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개씩 들어 있습니다</a:t>
            </a:r>
            <a:r>
              <a:rPr kumimoji="0" lang="en-US" altLang="ko-KR" sz="36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.</a:t>
            </a:r>
            <a:r>
              <a:rPr kumimoji="0" lang="ko-KR" altLang="en-US" sz="36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36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5</a:t>
            </a:r>
            <a:r>
              <a:rPr kumimoji="0" lang="ko-KR" altLang="en-US" sz="36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봉지에 들어 있는 무 씨앗은 모두 몇 개인지 구해 보세요</a:t>
            </a:r>
            <a:r>
              <a:rPr kumimoji="0" lang="en-US" altLang="ko-KR" sz="3600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535" y="983619"/>
            <a:ext cx="5165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000" b="1">
                <a:solidFill>
                  <a:srgbClr val="843C0C"/>
                </a:solidFill>
              </a:rPr>
              <a:t>4</a:t>
            </a:r>
          </a:p>
        </p:txBody>
      </p:sp>
      <p:pic>
        <p:nvPicPr>
          <p:cNvPr id="14" name="그래픽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8" name="그래픽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10451276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/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aphicFrame>
        <p:nvGraphicFramePr>
          <p:cNvPr id="66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28415"/>
              </p:ext>
            </p:extLst>
          </p:nvPr>
        </p:nvGraphicFramePr>
        <p:xfrm>
          <a:off x="8122305" y="2866256"/>
          <a:ext cx="284035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0762">
                <a:tc>
                  <a:txBody>
                    <a:bodyPr/>
                    <a:lstStyle/>
                    <a:p>
                      <a:pPr marL="0" lvl="0" algn="ctr" defTabSz="914400" rtl="0" eaLnBrk="1" latinLnBrk="1" hangingPunct="1">
                        <a:buNone/>
                        <a:defRPr/>
                      </a:pPr>
                      <a:r>
                        <a:rPr kumimoji="0" lang="en-US" altLang="ko-KR" sz="3200" b="1" i="0" u="none" strike="noStrike" kern="1200" cap="none" normalizeH="0" baseline="0" dirty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맑은 고딕"/>
                        </a:rPr>
                        <a:t>390×5=1950</a:t>
                      </a:r>
                    </a:p>
                    <a:p>
                      <a:pPr marL="0" lvl="0" algn="ctr" defTabSz="914400" rtl="0" eaLnBrk="1" latinLnBrk="1" hangingPunct="1">
                        <a:buNone/>
                        <a:defRPr/>
                      </a:pPr>
                      <a:r>
                        <a:rPr kumimoji="0" lang="en-US" altLang="ko-KR" sz="3200" b="1" i="0" u="none" strike="noStrike" kern="1200" cap="none" normalizeH="0" baseline="0" dirty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맑은 고딕"/>
                        </a:rPr>
                        <a:t>(</a:t>
                      </a:r>
                      <a:r>
                        <a:rPr kumimoji="0" lang="ko-KR" altLang="en-US" sz="3200" b="1" i="0" u="none" strike="noStrike" kern="1200" cap="none" normalizeH="0" baseline="0" dirty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맑은 고딕"/>
                        </a:rPr>
                        <a:t>또는 </a:t>
                      </a:r>
                      <a:r>
                        <a:rPr kumimoji="0" lang="en-US" altLang="ko-KR" sz="3200" b="1" i="0" u="none" strike="noStrike" kern="1200" cap="none" normalizeH="0" baseline="0" dirty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맑은 고딕"/>
                        </a:rPr>
                        <a:t>390×5)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440599" y="2807564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cxnSp>
        <p:nvCxnSpPr>
          <p:cNvPr id="68" name="직선 연결선 13"/>
          <p:cNvCxnSpPr/>
          <p:nvPr/>
        </p:nvCxnSpPr>
        <p:spPr>
          <a:xfrm>
            <a:off x="7487574" y="3376838"/>
            <a:ext cx="3863151" cy="2944"/>
          </a:xfrm>
          <a:prstGeom prst="line">
            <a:avLst/>
          </a:prstGeom>
          <a:noFill/>
          <a:ln w="28575" cap="flat" cmpd="sng" algn="ctr">
            <a:solidFill>
              <a:srgbClr val="000000">
                <a:alpha val="100000"/>
              </a:srgbClr>
            </a:solidFill>
            <a:prstDash val="solid"/>
            <a:miter/>
          </a:ln>
        </p:spPr>
      </p:cxnSp>
      <p:cxnSp>
        <p:nvCxnSpPr>
          <p:cNvPr id="69" name="직선 연결선 14"/>
          <p:cNvCxnSpPr/>
          <p:nvPr/>
        </p:nvCxnSpPr>
        <p:spPr>
          <a:xfrm>
            <a:off x="8422756" y="4606846"/>
            <a:ext cx="2460638" cy="10668"/>
          </a:xfrm>
          <a:prstGeom prst="line">
            <a:avLst/>
          </a:prstGeom>
          <a:noFill/>
          <a:ln w="28575" cap="flat" cmpd="sng" algn="ctr">
            <a:solidFill>
              <a:srgbClr val="000000">
                <a:alpha val="100000"/>
              </a:srgbClr>
            </a:solidFill>
            <a:prstDash val="solid"/>
            <a:miter/>
          </a:ln>
        </p:spPr>
      </p:cxnSp>
      <p:sp>
        <p:nvSpPr>
          <p:cNvPr id="70" name="화살표: 오각형 15"/>
          <p:cNvSpPr/>
          <p:nvPr/>
        </p:nvSpPr>
        <p:spPr>
          <a:xfrm>
            <a:off x="6348904" y="2836636"/>
            <a:ext cx="946337" cy="561274"/>
          </a:xfrm>
          <a:prstGeom prst="homePlate">
            <a:avLst>
              <a:gd name="adj" fmla="val 50000"/>
            </a:avLst>
          </a:prstGeom>
          <a:solidFill>
            <a:srgbClr val="BFBFBF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식</a:t>
            </a:r>
          </a:p>
        </p:txBody>
      </p:sp>
      <p:sp>
        <p:nvSpPr>
          <p:cNvPr id="71" name="화살표: 오각형 16"/>
          <p:cNvSpPr/>
          <p:nvPr/>
        </p:nvSpPr>
        <p:spPr>
          <a:xfrm>
            <a:off x="7297744" y="4005039"/>
            <a:ext cx="946337" cy="561274"/>
          </a:xfrm>
          <a:prstGeom prst="homePlate">
            <a:avLst>
              <a:gd name="adj" fmla="val 50000"/>
            </a:avLst>
          </a:prstGeom>
          <a:solidFill>
            <a:srgbClr val="BFBFBF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답</a:t>
            </a:r>
          </a:p>
        </p:txBody>
      </p:sp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381045"/>
              </p:ext>
            </p:extLst>
          </p:nvPr>
        </p:nvGraphicFramePr>
        <p:xfrm>
          <a:off x="10593766" y="4073897"/>
          <a:ext cx="90283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algn="ctr" defTabSz="914400" rtl="0" eaLnBrk="1" latinLnBrk="1" hangingPunct="1">
                        <a:buNone/>
                        <a:defRPr/>
                      </a:pPr>
                      <a:r>
                        <a:rPr kumimoji="0" lang="ko-KR" altLang="en-US" sz="2800" b="1" i="0" u="none" strike="noStrike" kern="1200" cap="none" normalizeH="0" baseline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맑은 고딕"/>
                        </a:rPr>
                        <a:t>개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" name="가로 글상자 72"/>
          <p:cNvSpPr txBox="1"/>
          <p:nvPr/>
        </p:nvSpPr>
        <p:spPr>
          <a:xfrm>
            <a:off x="8834063" y="4005039"/>
            <a:ext cx="1619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1950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461623" y="4005039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92ED416B-7060-405D-B240-18B0D696C68A}"/>
              </a:ext>
            </a:extLst>
          </p:cNvPr>
          <p:cNvGrpSpPr/>
          <p:nvPr/>
        </p:nvGrpSpPr>
        <p:grpSpPr>
          <a:xfrm>
            <a:off x="1249587" y="6401095"/>
            <a:ext cx="3802681" cy="379630"/>
            <a:chOff x="1249587" y="6401095"/>
            <a:chExt cx="3802681" cy="379630"/>
          </a:xfrm>
        </p:grpSpPr>
        <p:sp>
          <p:nvSpPr>
            <p:cNvPr id="6" name="사각형: 둥근 모서리 5">
              <a:hlinkClick r:id="rId6" action="ppaction://hlinksldjump"/>
              <a:extLst>
                <a:ext uri="{FF2B5EF4-FFF2-40B4-BE49-F238E27FC236}">
                  <a16:creationId xmlns:a16="http://schemas.microsoft.com/office/drawing/2014/main" id="{95C3A522-3A9B-9866-CB87-9506706AA356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7" name="사각형: 둥근 모서리 6">
              <a:hlinkClick r:id="rId7" action="ppaction://hlinksldjump"/>
              <a:extLst>
                <a:ext uri="{FF2B5EF4-FFF2-40B4-BE49-F238E27FC236}">
                  <a16:creationId xmlns:a16="http://schemas.microsoft.com/office/drawing/2014/main" id="{8AFD65D2-388D-00CF-8C2C-7FD122F15665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8" name="사각형: 둥근 모서리 7">
              <a:hlinkClick r:id="rId8" action="ppaction://hlinksldjump"/>
              <a:extLst>
                <a:ext uri="{FF2B5EF4-FFF2-40B4-BE49-F238E27FC236}">
                  <a16:creationId xmlns:a16="http://schemas.microsoft.com/office/drawing/2014/main" id="{061E36C2-D2C7-7CC2-ED27-0A17A6BA56F5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  <p:sp>
          <p:nvSpPr>
            <p:cNvPr id="10" name="사각형: 둥근 모서리 9">
              <a:hlinkClick r:id="rId9" action="ppaction://hlinksldjump"/>
              <a:extLst>
                <a:ext uri="{FF2B5EF4-FFF2-40B4-BE49-F238E27FC236}">
                  <a16:creationId xmlns:a16="http://schemas.microsoft.com/office/drawing/2014/main" id="{59824669-2F9A-0045-327B-8EE61FCF3059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</a:rPr>
                <a:t>4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사각형: 둥근 모서리 10">
              <a:hlinkClick r:id="rId10" action="ppaction://hlinksldjump"/>
              <a:extLst>
                <a:ext uri="{FF2B5EF4-FFF2-40B4-BE49-F238E27FC236}">
                  <a16:creationId xmlns:a16="http://schemas.microsoft.com/office/drawing/2014/main" id="{3A58FF34-10DE-63FE-B027-49CE9837060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12" name="사각형: 둥근 모서리 11">
              <a:hlinkClick r:id="rId11" action="ppaction://hlinksldjump"/>
              <a:extLst>
                <a:ext uri="{FF2B5EF4-FFF2-40B4-BE49-F238E27FC236}">
                  <a16:creationId xmlns:a16="http://schemas.microsoft.com/office/drawing/2014/main" id="{F0079D0F-D05D-A759-2105-5D2AA00FCDC6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3" name="사각형: 둥근 모서리 12">
              <a:hlinkClick r:id="rId12" action="ppaction://hlinksldjump"/>
              <a:extLst>
                <a:ext uri="{FF2B5EF4-FFF2-40B4-BE49-F238E27FC236}">
                  <a16:creationId xmlns:a16="http://schemas.microsoft.com/office/drawing/2014/main" id="{38C97D94-D199-3AF7-FCD4-8F4340FBFB00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anchor="ctr">
              <a:spAutoFit/>
            </a:bodyPr>
            <a:lstStyle/>
            <a:p>
              <a:pPr lvl="0" algn="ctr">
                <a:defRPr/>
              </a:pPr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>
                <a:solidFill>
                  <a:srgbClr val="868686"/>
                </a:solidFill>
              </a:endParaRPr>
            </a:p>
          </p:txBody>
        </p:sp>
      </p:grpSp>
      <p:sp>
        <p:nvSpPr>
          <p:cNvPr id="16" name="사각형: 둥근 모서리 15">
            <a:hlinkClick r:id="rId13" action="ppaction://hlinksldjump"/>
            <a:extLst>
              <a:ext uri="{FF2B5EF4-FFF2-40B4-BE49-F238E27FC236}">
                <a16:creationId xmlns:a16="http://schemas.microsoft.com/office/drawing/2014/main" id="{66BD4F47-FDEA-4964-DF7A-7ECA1DA0CA53}"/>
              </a:ext>
            </a:extLst>
          </p:cNvPr>
          <p:cNvSpPr/>
          <p:nvPr/>
        </p:nvSpPr>
        <p:spPr>
          <a:xfrm>
            <a:off x="236948" y="6391126"/>
            <a:ext cx="977023" cy="396000"/>
          </a:xfrm>
          <a:prstGeom prst="roundRect">
            <a:avLst>
              <a:gd name="adj" fmla="val 50000"/>
            </a:avLst>
          </a:prstGeom>
          <a:solidFill>
            <a:srgbClr val="E9E9E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" tIns="36000" rIns="43200" bIns="18000" anchor="ctr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차시 시작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F90FC35-6C0B-A2FB-CBBE-D5296B30AE0C}"/>
              </a:ext>
            </a:extLst>
          </p:cNvPr>
          <p:cNvGrpSpPr/>
          <p:nvPr/>
        </p:nvGrpSpPr>
        <p:grpSpPr>
          <a:xfrm>
            <a:off x="8070541" y="164401"/>
            <a:ext cx="3902729" cy="401400"/>
            <a:chOff x="8070541" y="164401"/>
            <a:chExt cx="3902729" cy="401400"/>
          </a:xfrm>
        </p:grpSpPr>
        <p:grpSp>
          <p:nvGrpSpPr>
            <p:cNvPr id="17" name="그룹 30">
              <a:extLst>
                <a:ext uri="{FF2B5EF4-FFF2-40B4-BE49-F238E27FC236}">
                  <a16:creationId xmlns:a16="http://schemas.microsoft.com/office/drawing/2014/main" id="{F16FABCD-E901-BBB3-1C27-44FF8B700104}"/>
                </a:ext>
              </a:extLst>
            </p:cNvPr>
            <p:cNvGrpSpPr/>
            <p:nvPr/>
          </p:nvGrpSpPr>
          <p:grpSpPr>
            <a:xfrm>
              <a:off x="9882350" y="164401"/>
              <a:ext cx="2090920" cy="396000"/>
              <a:chOff x="980111" y="700966"/>
              <a:chExt cx="2090920" cy="396000"/>
            </a:xfrm>
          </p:grpSpPr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60C44E49-C0F2-EA57-FCA1-E629C0618526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29" name="그래픽 60">
                  <a:extLst>
                    <a:ext uri="{FF2B5EF4-FFF2-40B4-BE49-F238E27FC236}">
                      <a16:creationId xmlns:a16="http://schemas.microsoft.com/office/drawing/2014/main" id="{A4E312A2-E197-CC92-7BD6-5724F4C32B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30" name="그림 28">
                  <a:extLst>
                    <a:ext uri="{FF2B5EF4-FFF2-40B4-BE49-F238E27FC236}">
                      <a16:creationId xmlns:a16="http://schemas.microsoft.com/office/drawing/2014/main" id="{E215CC12-4E01-AC42-5A1C-5B84DFAD7A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28" name="TextBox 3">
                <a:extLst>
                  <a:ext uri="{FF2B5EF4-FFF2-40B4-BE49-F238E27FC236}">
                    <a16:creationId xmlns:a16="http://schemas.microsoft.com/office/drawing/2014/main" id="{8FF69168-CC62-91F8-96E3-C15B7557DB76}"/>
                  </a:ext>
                </a:extLst>
              </p:cNvPr>
              <p:cNvSpPr txBox="1"/>
              <p:nvPr/>
            </p:nvSpPr>
            <p:spPr>
              <a:xfrm>
                <a:off x="1923050" y="720980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B9F165F-1F62-5043-8D99-6C961807780A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25" name="그래픽 57">
                <a:extLst>
                  <a:ext uri="{FF2B5EF4-FFF2-40B4-BE49-F238E27FC236}">
                    <a16:creationId xmlns:a16="http://schemas.microsoft.com/office/drawing/2014/main" id="{BFFA05F2-C2A0-306D-90F2-F4C487E89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0B075C-59FD-AFD6-4E5C-63AE25D9F04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15~17</a:t>
                </a:r>
                <a:r>
                  <a:rPr kumimoji="0" lang="ko-KR" altLang="en-US" sz="16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와이드스크린</PresentationFormat>
  <Paragraphs>281</Paragraphs>
  <Slides>15</Slides>
  <Notes>7</Notes>
  <HiddenSlides>5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  <vt:variant>
        <vt:lpstr>재구성한 쇼</vt:lpstr>
      </vt:variant>
      <vt:variant>
        <vt:i4>4</vt:i4>
      </vt:variant>
    </vt:vector>
  </HeadingPairs>
  <TitlesOfParts>
    <vt:vector size="23" baseType="lpstr">
      <vt:lpstr>맑은 고딕</vt:lpstr>
      <vt:lpstr>Arial</vt:lpstr>
      <vt:lpstr>Cambria Math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잡채</vt:lpstr>
      <vt:lpstr>불고기</vt:lpstr>
      <vt:lpstr>고등어</vt:lpstr>
      <vt:lpstr>어묵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2023-11-23T10:32:50Z</dcterms:created>
  <dcterms:modified xsi:type="dcterms:W3CDTF">2024-04-24T00:26:28Z</dcterms:modified>
  <cp:version/>
</cp:coreProperties>
</file>